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0" r:id="rId1"/>
  </p:sldMasterIdLst>
  <p:notesMasterIdLst>
    <p:notesMasterId r:id="rId25"/>
  </p:notesMasterIdLst>
  <p:sldIdLst>
    <p:sldId id="256" r:id="rId2"/>
    <p:sldId id="258" r:id="rId3"/>
    <p:sldId id="306" r:id="rId4"/>
    <p:sldId id="307" r:id="rId5"/>
    <p:sldId id="308" r:id="rId6"/>
    <p:sldId id="310" r:id="rId7"/>
    <p:sldId id="311" r:id="rId8"/>
    <p:sldId id="314" r:id="rId9"/>
    <p:sldId id="315" r:id="rId10"/>
    <p:sldId id="316" r:id="rId11"/>
    <p:sldId id="317" r:id="rId12"/>
    <p:sldId id="318" r:id="rId13"/>
    <p:sldId id="320" r:id="rId14"/>
    <p:sldId id="319" r:id="rId15"/>
    <p:sldId id="321" r:id="rId16"/>
    <p:sldId id="329" r:id="rId17"/>
    <p:sldId id="331" r:id="rId18"/>
    <p:sldId id="330" r:id="rId19"/>
    <p:sldId id="322" r:id="rId20"/>
    <p:sldId id="324" r:id="rId21"/>
    <p:sldId id="325" r:id="rId22"/>
    <p:sldId id="327" r:id="rId23"/>
    <p:sldId id="328" r:id="rId24"/>
  </p:sldIdLst>
  <p:sldSz cx="9144000" cy="5143500" type="screen16x9"/>
  <p:notesSz cx="6858000" cy="9144000"/>
  <p:embeddedFontLst>
    <p:embeddedFont>
      <p:font typeface="Anaheim" panose="020B0604020202020204" charset="0"/>
      <p:regular r:id="rId26"/>
      <p:bold r:id="rId27"/>
    </p:embeddedFont>
    <p:embeddedFont>
      <p:font typeface="Bebas Neue" panose="020B0606020202050201" pitchFamily="34" charset="0"/>
      <p:regular r:id="rId28"/>
    </p:embeddedFont>
    <p:embeddedFont>
      <p:font typeface="Consolas" panose="020B0609020204030204" pitchFamily="49" charset="0"/>
      <p:regular r:id="rId29"/>
      <p:bold r:id="rId30"/>
      <p:italic r:id="rId31"/>
      <p:boldItalic r:id="rId32"/>
    </p:embeddedFont>
    <p:embeddedFont>
      <p:font typeface="Montserrat" panose="00000500000000000000" pitchFamily="2" charset="0"/>
      <p:regular r:id="rId33"/>
      <p:bold r:id="rId34"/>
      <p:italic r:id="rId35"/>
      <p:boldItalic r:id="rId36"/>
    </p:embeddedFont>
    <p:embeddedFont>
      <p:font typeface="Montserrat Black" panose="00000A00000000000000" pitchFamily="2" charset="0"/>
      <p:bold r:id="rId37"/>
      <p:boldItalic r:id="rId3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17B94F4-1D74-42B8-B561-BB235BB1950F}" v="338" dt="2024-09-21T09:57:41.723"/>
    <p1510:client id="{03047B2E-14D8-4F9F-BDFE-E6704FED2761}" v="5" dt="2024-09-21T11:03:06.630"/>
  </p1510:revLst>
</p1510:revInfo>
</file>

<file path=ppt/tableStyles.xml><?xml version="1.0" encoding="utf-8"?>
<a:tblStyleLst xmlns:a="http://schemas.openxmlformats.org/drawingml/2006/main" def="{DF2231E7-AF30-4FC2-AD96-BCC574167CD3}">
  <a:tblStyle styleId="{DF2231E7-AF30-4FC2-AD96-BCC574167CD3}"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687" autoAdjust="0"/>
    <p:restoredTop sz="81334" autoAdjust="0"/>
  </p:normalViewPr>
  <p:slideViewPr>
    <p:cSldViewPr snapToGrid="0">
      <p:cViewPr varScale="1">
        <p:scale>
          <a:sx n="151" d="100"/>
          <a:sy n="151" d="100"/>
        </p:scale>
        <p:origin x="168" y="408"/>
      </p:cViewPr>
      <p:guideLst/>
    </p:cSldViewPr>
  </p:slideViewPr>
  <p:notesTextViewPr>
    <p:cViewPr>
      <p:scale>
        <a:sx n="1" d="1"/>
        <a:sy n="1" d="1"/>
      </p:scale>
      <p:origin x="0" y="0"/>
    </p:cViewPr>
  </p:notesTextViewPr>
  <p:notesViewPr>
    <p:cSldViewPr snapToGrid="0">
      <p:cViewPr varScale="1">
        <p:scale>
          <a:sx n="120" d="100"/>
          <a:sy n="120" d="100"/>
        </p:scale>
        <p:origin x="2508" y="12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font" Target="fonts/font9.fntdata"/><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7.fntdata"/><Relationship Id="rId37" Type="http://schemas.openxmlformats.org/officeDocument/2006/relationships/font" Target="fonts/font12.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font" Target="fonts/font1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4"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 Id="rId43" Type="http://schemas.microsoft.com/office/2016/11/relationships/changesInfo" Target="changesInfos/changesInfo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font" Target="fonts/font8.fntdata"/><Relationship Id="rId38" Type="http://schemas.openxmlformats.org/officeDocument/2006/relationships/font" Target="fonts/font13.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שי זק" userId="9a8cd1f7-4e0d-4eea-af2e-5a9998c1492e" providerId="ADAL" clId="{6EA15C23-8CF0-40AA-B59B-89AE93E72D08}"/>
    <pc:docChg chg="undo custSel addSld delSld modSld sldOrd">
      <pc:chgData name="שי זק" userId="9a8cd1f7-4e0d-4eea-af2e-5a9998c1492e" providerId="ADAL" clId="{6EA15C23-8CF0-40AA-B59B-89AE93E72D08}" dt="2024-09-19T08:55:45.197" v="2210" actId="1038"/>
      <pc:docMkLst>
        <pc:docMk/>
      </pc:docMkLst>
      <pc:sldChg chg="delSp mod">
        <pc:chgData name="שי זק" userId="9a8cd1f7-4e0d-4eea-af2e-5a9998c1492e" providerId="ADAL" clId="{6EA15C23-8CF0-40AA-B59B-89AE93E72D08}" dt="2024-09-19T08:09:59.124" v="779" actId="478"/>
        <pc:sldMkLst>
          <pc:docMk/>
          <pc:sldMk cId="2851225321" sldId="309"/>
        </pc:sldMkLst>
        <pc:spChg chg="del">
          <ac:chgData name="שי זק" userId="9a8cd1f7-4e0d-4eea-af2e-5a9998c1492e" providerId="ADAL" clId="{6EA15C23-8CF0-40AA-B59B-89AE93E72D08}" dt="2024-09-19T08:09:59.124" v="779" actId="478"/>
          <ac:spMkLst>
            <pc:docMk/>
            <pc:sldMk cId="2851225321" sldId="309"/>
            <ac:spMk id="5" creationId="{F7371FB3-902C-5D72-8031-D43FA493E42A}"/>
          </ac:spMkLst>
        </pc:spChg>
      </pc:sldChg>
      <pc:sldChg chg="ord">
        <pc:chgData name="שי זק" userId="9a8cd1f7-4e0d-4eea-af2e-5a9998c1492e" providerId="ADAL" clId="{6EA15C23-8CF0-40AA-B59B-89AE93E72D08}" dt="2024-09-19T07:30:56.063" v="238"/>
        <pc:sldMkLst>
          <pc:docMk/>
          <pc:sldMk cId="566849564" sldId="313"/>
        </pc:sldMkLst>
      </pc:sldChg>
      <pc:sldChg chg="addSp delSp modSp add mod ord delAnim modAnim">
        <pc:chgData name="שי זק" userId="9a8cd1f7-4e0d-4eea-af2e-5a9998c1492e" providerId="ADAL" clId="{6EA15C23-8CF0-40AA-B59B-89AE93E72D08}" dt="2024-09-18T16:05:56.811" v="141"/>
        <pc:sldMkLst>
          <pc:docMk/>
          <pc:sldMk cId="704038291" sldId="318"/>
        </pc:sldMkLst>
        <pc:picChg chg="add mod modCrop">
          <ac:chgData name="שי זק" userId="9a8cd1f7-4e0d-4eea-af2e-5a9998c1492e" providerId="ADAL" clId="{6EA15C23-8CF0-40AA-B59B-89AE93E72D08}" dt="2024-09-18T16:05:46.879" v="139" actId="1035"/>
          <ac:picMkLst>
            <pc:docMk/>
            <pc:sldMk cId="704038291" sldId="318"/>
            <ac:picMk id="2" creationId="{0A0BB040-43B8-8D0C-BEA9-4F3FA09FC754}"/>
          </ac:picMkLst>
        </pc:picChg>
        <pc:picChg chg="del">
          <ac:chgData name="שי זק" userId="9a8cd1f7-4e0d-4eea-af2e-5a9998c1492e" providerId="ADAL" clId="{6EA15C23-8CF0-40AA-B59B-89AE93E72D08}" dt="2024-09-18T16:00:32.352" v="1" actId="478"/>
          <ac:picMkLst>
            <pc:docMk/>
            <pc:sldMk cId="704038291" sldId="318"/>
            <ac:picMk id="7" creationId="{7A4FF8FA-2328-A53E-E020-69FB4228D470}"/>
          </ac:picMkLst>
        </pc:picChg>
      </pc:sldChg>
      <pc:sldChg chg="addSp delSp modSp add mod delAnim modAnim">
        <pc:chgData name="שי זק" userId="9a8cd1f7-4e0d-4eea-af2e-5a9998c1492e" providerId="ADAL" clId="{6EA15C23-8CF0-40AA-B59B-89AE93E72D08}" dt="2024-09-18T16:27:36.904" v="189" actId="1035"/>
        <pc:sldMkLst>
          <pc:docMk/>
          <pc:sldMk cId="4038484158" sldId="319"/>
        </pc:sldMkLst>
        <pc:picChg chg="del">
          <ac:chgData name="שי זק" userId="9a8cd1f7-4e0d-4eea-af2e-5a9998c1492e" providerId="ADAL" clId="{6EA15C23-8CF0-40AA-B59B-89AE93E72D08}" dt="2024-09-18T16:16:24.679" v="143" actId="478"/>
          <ac:picMkLst>
            <pc:docMk/>
            <pc:sldMk cId="4038484158" sldId="319"/>
            <ac:picMk id="2" creationId="{0A0BB040-43B8-8D0C-BEA9-4F3FA09FC754}"/>
          </ac:picMkLst>
        </pc:picChg>
        <pc:picChg chg="add del mod modCrop">
          <ac:chgData name="שי זק" userId="9a8cd1f7-4e0d-4eea-af2e-5a9998c1492e" providerId="ADAL" clId="{6EA15C23-8CF0-40AA-B59B-89AE93E72D08}" dt="2024-09-18T16:26:33.965" v="170" actId="478"/>
          <ac:picMkLst>
            <pc:docMk/>
            <pc:sldMk cId="4038484158" sldId="319"/>
            <ac:picMk id="3" creationId="{941145B5-10D2-8752-1AC1-E9C81B5F439E}"/>
          </ac:picMkLst>
        </pc:picChg>
        <pc:picChg chg="add mod modCrop">
          <ac:chgData name="שי זק" userId="9a8cd1f7-4e0d-4eea-af2e-5a9998c1492e" providerId="ADAL" clId="{6EA15C23-8CF0-40AA-B59B-89AE93E72D08}" dt="2024-09-18T16:27:36.904" v="189" actId="1035"/>
          <ac:picMkLst>
            <pc:docMk/>
            <pc:sldMk cId="4038484158" sldId="319"/>
            <ac:picMk id="4" creationId="{5C38FED6-5EC9-0482-C559-FFF2B1243A40}"/>
          </ac:picMkLst>
        </pc:picChg>
      </pc:sldChg>
      <pc:sldChg chg="modSp add mod">
        <pc:chgData name="שי זק" userId="9a8cd1f7-4e0d-4eea-af2e-5a9998c1492e" providerId="ADAL" clId="{6EA15C23-8CF0-40AA-B59B-89AE93E72D08}" dt="2024-09-18T16:38:43.701" v="236" actId="1076"/>
        <pc:sldMkLst>
          <pc:docMk/>
          <pc:sldMk cId="350680050" sldId="320"/>
        </pc:sldMkLst>
        <pc:spChg chg="mod">
          <ac:chgData name="שי זק" userId="9a8cd1f7-4e0d-4eea-af2e-5a9998c1492e" providerId="ADAL" clId="{6EA15C23-8CF0-40AA-B59B-89AE93E72D08}" dt="2024-09-18T16:38:25.931" v="234" actId="20577"/>
          <ac:spMkLst>
            <pc:docMk/>
            <pc:sldMk cId="350680050" sldId="320"/>
            <ac:spMk id="1417" creationId="{00000000-0000-0000-0000-000000000000}"/>
          </ac:spMkLst>
        </pc:spChg>
        <pc:picChg chg="mod">
          <ac:chgData name="שי זק" userId="9a8cd1f7-4e0d-4eea-af2e-5a9998c1492e" providerId="ADAL" clId="{6EA15C23-8CF0-40AA-B59B-89AE93E72D08}" dt="2024-09-18T16:38:43.701" v="236" actId="1076"/>
          <ac:picMkLst>
            <pc:docMk/>
            <pc:sldMk cId="350680050" sldId="320"/>
            <ac:picMk id="6148" creationId="{E7C7229F-B347-CB56-B85F-7B36AC7DB03E}"/>
          </ac:picMkLst>
        </pc:picChg>
      </pc:sldChg>
      <pc:sldChg chg="addSp delSp modSp add mod ord">
        <pc:chgData name="שי זק" userId="9a8cd1f7-4e0d-4eea-af2e-5a9998c1492e" providerId="ADAL" clId="{6EA15C23-8CF0-40AA-B59B-89AE93E72D08}" dt="2024-09-19T07:37:12.322" v="392" actId="1036"/>
        <pc:sldMkLst>
          <pc:docMk/>
          <pc:sldMk cId="3802570600" sldId="321"/>
        </pc:sldMkLst>
        <pc:spChg chg="add del mod">
          <ac:chgData name="שי זק" userId="9a8cd1f7-4e0d-4eea-af2e-5a9998c1492e" providerId="ADAL" clId="{6EA15C23-8CF0-40AA-B59B-89AE93E72D08}" dt="2024-09-19T07:36:26.859" v="377" actId="478"/>
          <ac:spMkLst>
            <pc:docMk/>
            <pc:sldMk cId="3802570600" sldId="321"/>
            <ac:spMk id="2" creationId="{C4789120-2CB4-2A48-5B57-23FBAD945E5B}"/>
          </ac:spMkLst>
        </pc:spChg>
        <pc:spChg chg="add mod">
          <ac:chgData name="שי זק" userId="9a8cd1f7-4e0d-4eea-af2e-5a9998c1492e" providerId="ADAL" clId="{6EA15C23-8CF0-40AA-B59B-89AE93E72D08}" dt="2024-09-19T07:37:12.322" v="392" actId="1036"/>
          <ac:spMkLst>
            <pc:docMk/>
            <pc:sldMk cId="3802570600" sldId="321"/>
            <ac:spMk id="3" creationId="{406DD00A-1B55-E0A2-8D67-7E2303C9790A}"/>
          </ac:spMkLst>
        </pc:spChg>
        <pc:spChg chg="add mod">
          <ac:chgData name="שי זק" userId="9a8cd1f7-4e0d-4eea-af2e-5a9998c1492e" providerId="ADAL" clId="{6EA15C23-8CF0-40AA-B59B-89AE93E72D08}" dt="2024-09-19T07:36:06.658" v="372"/>
          <ac:spMkLst>
            <pc:docMk/>
            <pc:sldMk cId="3802570600" sldId="321"/>
            <ac:spMk id="4" creationId="{2F50589A-2AC8-C7CE-5FD6-6749025C4304}"/>
          </ac:spMkLst>
        </pc:spChg>
        <pc:spChg chg="mod">
          <ac:chgData name="שי זק" userId="9a8cd1f7-4e0d-4eea-af2e-5a9998c1492e" providerId="ADAL" clId="{6EA15C23-8CF0-40AA-B59B-89AE93E72D08}" dt="2024-09-19T07:31:59.308" v="273" actId="20577"/>
          <ac:spMkLst>
            <pc:docMk/>
            <pc:sldMk cId="3802570600" sldId="321"/>
            <ac:spMk id="2153" creationId="{00000000-0000-0000-0000-000000000000}"/>
          </ac:spMkLst>
        </pc:spChg>
      </pc:sldChg>
      <pc:sldChg chg="addSp delSp modSp add mod">
        <pc:chgData name="שי זק" userId="9a8cd1f7-4e0d-4eea-af2e-5a9998c1492e" providerId="ADAL" clId="{6EA15C23-8CF0-40AA-B59B-89AE93E72D08}" dt="2024-09-19T08:10:04.223" v="780"/>
        <pc:sldMkLst>
          <pc:docMk/>
          <pc:sldMk cId="1440550473" sldId="322"/>
        </pc:sldMkLst>
        <pc:spChg chg="add del mod">
          <ac:chgData name="שי זק" userId="9a8cd1f7-4e0d-4eea-af2e-5a9998c1492e" providerId="ADAL" clId="{6EA15C23-8CF0-40AA-B59B-89AE93E72D08}" dt="2024-09-19T07:46:16.481" v="432" actId="478"/>
          <ac:spMkLst>
            <pc:docMk/>
            <pc:sldMk cId="1440550473" sldId="322"/>
            <ac:spMk id="3" creationId="{51A99DE2-A765-55CB-9C4E-9D6C8D604780}"/>
          </ac:spMkLst>
        </pc:spChg>
        <pc:spChg chg="add del mod">
          <ac:chgData name="שי זק" userId="9a8cd1f7-4e0d-4eea-af2e-5a9998c1492e" providerId="ADAL" clId="{6EA15C23-8CF0-40AA-B59B-89AE93E72D08}" dt="2024-09-19T07:46:16.481" v="432" actId="478"/>
          <ac:spMkLst>
            <pc:docMk/>
            <pc:sldMk cId="1440550473" sldId="322"/>
            <ac:spMk id="5" creationId="{5B7D2813-8781-9392-9E59-A72E85C5E9BD}"/>
          </ac:spMkLst>
        </pc:spChg>
        <pc:spChg chg="mod">
          <ac:chgData name="שי זק" userId="9a8cd1f7-4e0d-4eea-af2e-5a9998c1492e" providerId="ADAL" clId="{6EA15C23-8CF0-40AA-B59B-89AE93E72D08}" dt="2024-09-19T07:52:54.681" v="777" actId="20577"/>
          <ac:spMkLst>
            <pc:docMk/>
            <pc:sldMk cId="1440550473" sldId="322"/>
            <ac:spMk id="1443" creationId="{00000000-0000-0000-0000-000000000000}"/>
          </ac:spMkLst>
        </pc:spChg>
        <pc:spChg chg="mod">
          <ac:chgData name="שי זק" userId="9a8cd1f7-4e0d-4eea-af2e-5a9998c1492e" providerId="ADAL" clId="{6EA15C23-8CF0-40AA-B59B-89AE93E72D08}" dt="2024-09-19T07:52:32.495" v="773" actId="1036"/>
          <ac:spMkLst>
            <pc:docMk/>
            <pc:sldMk cId="1440550473" sldId="322"/>
            <ac:spMk id="1444" creationId="{00000000-0000-0000-0000-000000000000}"/>
          </ac:spMkLst>
        </pc:spChg>
        <pc:spChg chg="mod">
          <ac:chgData name="שי זק" userId="9a8cd1f7-4e0d-4eea-af2e-5a9998c1492e" providerId="ADAL" clId="{6EA15C23-8CF0-40AA-B59B-89AE93E72D08}" dt="2024-09-19T07:50:17.360" v="558" actId="115"/>
          <ac:spMkLst>
            <pc:docMk/>
            <pc:sldMk cId="1440550473" sldId="322"/>
            <ac:spMk id="1445" creationId="{00000000-0000-0000-0000-000000000000}"/>
          </ac:spMkLst>
        </pc:spChg>
        <pc:spChg chg="del">
          <ac:chgData name="שי זק" userId="9a8cd1f7-4e0d-4eea-af2e-5a9998c1492e" providerId="ADAL" clId="{6EA15C23-8CF0-40AA-B59B-89AE93E72D08}" dt="2024-09-19T07:46:11.067" v="431" actId="478"/>
          <ac:spMkLst>
            <pc:docMk/>
            <pc:sldMk cId="1440550473" sldId="322"/>
            <ac:spMk id="1446" creationId="{00000000-0000-0000-0000-000000000000}"/>
          </ac:spMkLst>
        </pc:spChg>
        <pc:spChg chg="del">
          <ac:chgData name="שי זק" userId="9a8cd1f7-4e0d-4eea-af2e-5a9998c1492e" providerId="ADAL" clId="{6EA15C23-8CF0-40AA-B59B-89AE93E72D08}" dt="2024-09-19T07:46:11.067" v="431" actId="478"/>
          <ac:spMkLst>
            <pc:docMk/>
            <pc:sldMk cId="1440550473" sldId="322"/>
            <ac:spMk id="1447" creationId="{00000000-0000-0000-0000-000000000000}"/>
          </ac:spMkLst>
        </pc:spChg>
        <pc:spChg chg="del">
          <ac:chgData name="שי זק" userId="9a8cd1f7-4e0d-4eea-af2e-5a9998c1492e" providerId="ADAL" clId="{6EA15C23-8CF0-40AA-B59B-89AE93E72D08}" dt="2024-09-19T07:46:11.067" v="431" actId="478"/>
          <ac:spMkLst>
            <pc:docMk/>
            <pc:sldMk cId="1440550473" sldId="322"/>
            <ac:spMk id="1448" creationId="{00000000-0000-0000-0000-000000000000}"/>
          </ac:spMkLst>
        </pc:spChg>
        <pc:spChg chg="del">
          <ac:chgData name="שי זק" userId="9a8cd1f7-4e0d-4eea-af2e-5a9998c1492e" providerId="ADAL" clId="{6EA15C23-8CF0-40AA-B59B-89AE93E72D08}" dt="2024-09-19T07:46:11.067" v="431" actId="478"/>
          <ac:spMkLst>
            <pc:docMk/>
            <pc:sldMk cId="1440550473" sldId="322"/>
            <ac:spMk id="1449" creationId="{00000000-0000-0000-0000-000000000000}"/>
          </ac:spMkLst>
        </pc:spChg>
        <pc:grpChg chg="del">
          <ac:chgData name="שי זק" userId="9a8cd1f7-4e0d-4eea-af2e-5a9998c1492e" providerId="ADAL" clId="{6EA15C23-8CF0-40AA-B59B-89AE93E72D08}" dt="2024-09-19T07:57:21.737" v="778" actId="478"/>
          <ac:grpSpMkLst>
            <pc:docMk/>
            <pc:sldMk cId="1440550473" sldId="322"/>
            <ac:grpSpMk id="1453" creationId="{00000000-0000-0000-0000-000000000000}"/>
          </ac:grpSpMkLst>
        </pc:grpChg>
        <pc:grpChg chg="del">
          <ac:chgData name="שי זק" userId="9a8cd1f7-4e0d-4eea-af2e-5a9998c1492e" providerId="ADAL" clId="{6EA15C23-8CF0-40AA-B59B-89AE93E72D08}" dt="2024-09-19T07:46:16.481" v="432" actId="478"/>
          <ac:grpSpMkLst>
            <pc:docMk/>
            <pc:sldMk cId="1440550473" sldId="322"/>
            <ac:grpSpMk id="1461" creationId="{00000000-0000-0000-0000-000000000000}"/>
          </ac:grpSpMkLst>
        </pc:grpChg>
        <pc:grpChg chg="del">
          <ac:chgData name="שי זק" userId="9a8cd1f7-4e0d-4eea-af2e-5a9998c1492e" providerId="ADAL" clId="{6EA15C23-8CF0-40AA-B59B-89AE93E72D08}" dt="2024-09-19T07:46:16.481" v="432" actId="478"/>
          <ac:grpSpMkLst>
            <pc:docMk/>
            <pc:sldMk cId="1440550473" sldId="322"/>
            <ac:grpSpMk id="1480" creationId="{00000000-0000-0000-0000-000000000000}"/>
          </ac:grpSpMkLst>
        </pc:grpChg>
        <pc:picChg chg="add mod">
          <ac:chgData name="שי זק" userId="9a8cd1f7-4e0d-4eea-af2e-5a9998c1492e" providerId="ADAL" clId="{6EA15C23-8CF0-40AA-B59B-89AE93E72D08}" dt="2024-09-19T07:46:31.420" v="438" actId="1076"/>
          <ac:picMkLst>
            <pc:docMk/>
            <pc:sldMk cId="1440550473" sldId="322"/>
            <ac:picMk id="6" creationId="{D5BD0AA7-338F-197B-AC52-1E1DCD2E995D}"/>
          </ac:picMkLst>
        </pc:picChg>
        <pc:picChg chg="add mod">
          <ac:chgData name="שי זק" userId="9a8cd1f7-4e0d-4eea-af2e-5a9998c1492e" providerId="ADAL" clId="{6EA15C23-8CF0-40AA-B59B-89AE93E72D08}" dt="2024-09-19T07:46:38.340" v="442" actId="14100"/>
          <ac:picMkLst>
            <pc:docMk/>
            <pc:sldMk cId="1440550473" sldId="322"/>
            <ac:picMk id="7" creationId="{3E12AAB0-4130-5B98-7248-30752914C165}"/>
          </ac:picMkLst>
        </pc:picChg>
        <pc:picChg chg="add mod">
          <ac:chgData name="שי זק" userId="9a8cd1f7-4e0d-4eea-af2e-5a9998c1492e" providerId="ADAL" clId="{6EA15C23-8CF0-40AA-B59B-89AE93E72D08}" dt="2024-09-19T07:52:32.495" v="773" actId="1036"/>
          <ac:picMkLst>
            <pc:docMk/>
            <pc:sldMk cId="1440550473" sldId="322"/>
            <ac:picMk id="8" creationId="{CB254F76-721E-8DA7-0810-3C632490711C}"/>
          </ac:picMkLst>
        </pc:picChg>
        <pc:picChg chg="add mod">
          <ac:chgData name="שי זק" userId="9a8cd1f7-4e0d-4eea-af2e-5a9998c1492e" providerId="ADAL" clId="{6EA15C23-8CF0-40AA-B59B-89AE93E72D08}" dt="2024-09-19T08:10:04.223" v="780"/>
          <ac:picMkLst>
            <pc:docMk/>
            <pc:sldMk cId="1440550473" sldId="322"/>
            <ac:picMk id="9" creationId="{F33A3B00-BB13-D889-5CC9-03976C39D3D4}"/>
          </ac:picMkLst>
        </pc:picChg>
        <pc:picChg chg="add mod">
          <ac:chgData name="שי זק" userId="9a8cd1f7-4e0d-4eea-af2e-5a9998c1492e" providerId="ADAL" clId="{6EA15C23-8CF0-40AA-B59B-89AE93E72D08}" dt="2024-09-19T07:50:24.637" v="567" actId="1038"/>
          <ac:picMkLst>
            <pc:docMk/>
            <pc:sldMk cId="1440550473" sldId="322"/>
            <ac:picMk id="1026" creationId="{D4766DFE-3379-CD56-D419-C553AAC535A3}"/>
          </ac:picMkLst>
        </pc:picChg>
      </pc:sldChg>
      <pc:sldChg chg="addSp delSp modSp add del mod">
        <pc:chgData name="שי זק" userId="9a8cd1f7-4e0d-4eea-af2e-5a9998c1492e" providerId="ADAL" clId="{6EA15C23-8CF0-40AA-B59B-89AE93E72D08}" dt="2024-09-19T08:17:12.404" v="794" actId="47"/>
        <pc:sldMkLst>
          <pc:docMk/>
          <pc:sldMk cId="4273311228" sldId="323"/>
        </pc:sldMkLst>
        <pc:spChg chg="add mod">
          <ac:chgData name="שי זק" userId="9a8cd1f7-4e0d-4eea-af2e-5a9998c1492e" providerId="ADAL" clId="{6EA15C23-8CF0-40AA-B59B-89AE93E72D08}" dt="2024-09-19T08:16:07.365" v="782"/>
          <ac:spMkLst>
            <pc:docMk/>
            <pc:sldMk cId="4273311228" sldId="323"/>
            <ac:spMk id="2" creationId="{E4CC4CA3-8E4A-EBBA-728A-68BF879763B7}"/>
          </ac:spMkLst>
        </pc:spChg>
        <pc:spChg chg="add del mod">
          <ac:chgData name="שי זק" userId="9a8cd1f7-4e0d-4eea-af2e-5a9998c1492e" providerId="ADAL" clId="{6EA15C23-8CF0-40AA-B59B-89AE93E72D08}" dt="2024-09-19T08:16:40.757" v="784" actId="478"/>
          <ac:spMkLst>
            <pc:docMk/>
            <pc:sldMk cId="4273311228" sldId="323"/>
            <ac:spMk id="3" creationId="{97FFF0F7-AFE5-6848-A323-9615E60CF9A2}"/>
          </ac:spMkLst>
        </pc:spChg>
        <pc:spChg chg="add del mod">
          <ac:chgData name="שי זק" userId="9a8cd1f7-4e0d-4eea-af2e-5a9998c1492e" providerId="ADAL" clId="{6EA15C23-8CF0-40AA-B59B-89AE93E72D08}" dt="2024-09-19T08:16:43.531" v="785" actId="478"/>
          <ac:spMkLst>
            <pc:docMk/>
            <pc:sldMk cId="4273311228" sldId="323"/>
            <ac:spMk id="5" creationId="{B2F14B9F-05A1-D084-2657-E3F3FCF95A8D}"/>
          </ac:spMkLst>
        </pc:spChg>
        <pc:spChg chg="add mod">
          <ac:chgData name="שי זק" userId="9a8cd1f7-4e0d-4eea-af2e-5a9998c1492e" providerId="ADAL" clId="{6EA15C23-8CF0-40AA-B59B-89AE93E72D08}" dt="2024-09-19T08:17:03.464" v="790"/>
          <ac:spMkLst>
            <pc:docMk/>
            <pc:sldMk cId="4273311228" sldId="323"/>
            <ac:spMk id="7" creationId="{C5625CC9-1B0F-D50F-ED30-68562B3BDDED}"/>
          </ac:spMkLst>
        </pc:spChg>
        <pc:picChg chg="add del mod">
          <ac:chgData name="שי זק" userId="9a8cd1f7-4e0d-4eea-af2e-5a9998c1492e" providerId="ADAL" clId="{6EA15C23-8CF0-40AA-B59B-89AE93E72D08}" dt="2024-09-19T08:16:58.328" v="789" actId="478"/>
          <ac:picMkLst>
            <pc:docMk/>
            <pc:sldMk cId="4273311228" sldId="323"/>
            <ac:picMk id="6" creationId="{E4602DF3-2E08-FDED-15CB-E0C1D973F64D}"/>
          </ac:picMkLst>
        </pc:picChg>
      </pc:sldChg>
      <pc:sldChg chg="addSp delSp modSp add mod ord">
        <pc:chgData name="שי זק" userId="9a8cd1f7-4e0d-4eea-af2e-5a9998c1492e" providerId="ADAL" clId="{6EA15C23-8CF0-40AA-B59B-89AE93E72D08}" dt="2024-09-19T08:55:45.197" v="2210" actId="1038"/>
        <pc:sldMkLst>
          <pc:docMk/>
          <pc:sldMk cId="448540506" sldId="324"/>
        </pc:sldMkLst>
        <pc:spChg chg="add del mod">
          <ac:chgData name="שי זק" userId="9a8cd1f7-4e0d-4eea-af2e-5a9998c1492e" providerId="ADAL" clId="{6EA15C23-8CF0-40AA-B59B-89AE93E72D08}" dt="2024-09-19T08:17:39.584" v="812" actId="478"/>
          <ac:spMkLst>
            <pc:docMk/>
            <pc:sldMk cId="448540506" sldId="324"/>
            <ac:spMk id="3" creationId="{B44B3409-6B58-3875-C335-EB2359603BF6}"/>
          </ac:spMkLst>
        </pc:spChg>
        <pc:spChg chg="add mod">
          <ac:chgData name="שי זק" userId="9a8cd1f7-4e0d-4eea-af2e-5a9998c1492e" providerId="ADAL" clId="{6EA15C23-8CF0-40AA-B59B-89AE93E72D08}" dt="2024-09-19T08:24:11.805" v="850" actId="1076"/>
          <ac:spMkLst>
            <pc:docMk/>
            <pc:sldMk cId="448540506" sldId="324"/>
            <ac:spMk id="5" creationId="{AB824A53-1128-3BFC-1DC7-6C19513B6583}"/>
          </ac:spMkLst>
        </pc:spChg>
        <pc:spChg chg="add mod">
          <ac:chgData name="שי זק" userId="9a8cd1f7-4e0d-4eea-af2e-5a9998c1492e" providerId="ADAL" clId="{6EA15C23-8CF0-40AA-B59B-89AE93E72D08}" dt="2024-09-19T08:35:27.243" v="1447" actId="1038"/>
          <ac:spMkLst>
            <pc:docMk/>
            <pc:sldMk cId="448540506" sldId="324"/>
            <ac:spMk id="17" creationId="{8CECE991-69AC-90FB-12C8-3BB2CE4CA341}"/>
          </ac:spMkLst>
        </pc:spChg>
        <pc:spChg chg="add mod">
          <ac:chgData name="שי זק" userId="9a8cd1f7-4e0d-4eea-af2e-5a9998c1492e" providerId="ADAL" clId="{6EA15C23-8CF0-40AA-B59B-89AE93E72D08}" dt="2024-09-19T08:35:22.509" v="1425" actId="1038"/>
          <ac:spMkLst>
            <pc:docMk/>
            <pc:sldMk cId="448540506" sldId="324"/>
            <ac:spMk id="18" creationId="{14B00F52-224F-75DB-7DD7-AF6AAC9F7A51}"/>
          </ac:spMkLst>
        </pc:spChg>
        <pc:spChg chg="add mod">
          <ac:chgData name="שי זק" userId="9a8cd1f7-4e0d-4eea-af2e-5a9998c1492e" providerId="ADAL" clId="{6EA15C23-8CF0-40AA-B59B-89AE93E72D08}" dt="2024-09-19T08:49:53.020" v="1898" actId="1037"/>
          <ac:spMkLst>
            <pc:docMk/>
            <pc:sldMk cId="448540506" sldId="324"/>
            <ac:spMk id="22" creationId="{6C0A9D85-2673-DCE4-E3A8-088D0574D31E}"/>
          </ac:spMkLst>
        </pc:spChg>
        <pc:spChg chg="del">
          <ac:chgData name="שי זק" userId="9a8cd1f7-4e0d-4eea-af2e-5a9998c1492e" providerId="ADAL" clId="{6EA15C23-8CF0-40AA-B59B-89AE93E72D08}" dt="2024-09-19T08:17:31.459" v="808" actId="478"/>
          <ac:spMkLst>
            <pc:docMk/>
            <pc:sldMk cId="448540506" sldId="324"/>
            <ac:spMk id="35" creationId="{687B087D-8B5D-25F5-6E7D-A22377F94C85}"/>
          </ac:spMkLst>
        </pc:spChg>
        <pc:spChg chg="del">
          <ac:chgData name="שי זק" userId="9a8cd1f7-4e0d-4eea-af2e-5a9998c1492e" providerId="ADAL" clId="{6EA15C23-8CF0-40AA-B59B-89AE93E72D08}" dt="2024-09-19T08:17:31.459" v="808" actId="478"/>
          <ac:spMkLst>
            <pc:docMk/>
            <pc:sldMk cId="448540506" sldId="324"/>
            <ac:spMk id="37" creationId="{EC3DBD20-52FE-3942-1AE4-3356EBA48251}"/>
          </ac:spMkLst>
        </pc:spChg>
        <pc:spChg chg="del">
          <ac:chgData name="שי זק" userId="9a8cd1f7-4e0d-4eea-af2e-5a9998c1492e" providerId="ADAL" clId="{6EA15C23-8CF0-40AA-B59B-89AE93E72D08}" dt="2024-09-19T08:17:33.050" v="809" actId="478"/>
          <ac:spMkLst>
            <pc:docMk/>
            <pc:sldMk cId="448540506" sldId="324"/>
            <ac:spMk id="38" creationId="{3F85DEBB-1D11-F110-DDFB-624C4A386A13}"/>
          </ac:spMkLst>
        </pc:spChg>
        <pc:spChg chg="del">
          <ac:chgData name="שי זק" userId="9a8cd1f7-4e0d-4eea-af2e-5a9998c1492e" providerId="ADAL" clId="{6EA15C23-8CF0-40AA-B59B-89AE93E72D08}" dt="2024-09-19T08:17:36.934" v="811" actId="478"/>
          <ac:spMkLst>
            <pc:docMk/>
            <pc:sldMk cId="448540506" sldId="324"/>
            <ac:spMk id="39" creationId="{C86ABA07-CBF1-942E-0946-60E1D17B86D9}"/>
          </ac:spMkLst>
        </pc:spChg>
        <pc:spChg chg="del">
          <ac:chgData name="שי זק" userId="9a8cd1f7-4e0d-4eea-af2e-5a9998c1492e" providerId="ADAL" clId="{6EA15C23-8CF0-40AA-B59B-89AE93E72D08}" dt="2024-09-19T08:17:31.459" v="808" actId="478"/>
          <ac:spMkLst>
            <pc:docMk/>
            <pc:sldMk cId="448540506" sldId="324"/>
            <ac:spMk id="40" creationId="{C4681B83-B111-7D6E-FDE4-037BD7237EF0}"/>
          </ac:spMkLst>
        </pc:spChg>
        <pc:spChg chg="add mod">
          <ac:chgData name="שי זק" userId="9a8cd1f7-4e0d-4eea-af2e-5a9998c1492e" providerId="ADAL" clId="{6EA15C23-8CF0-40AA-B59B-89AE93E72D08}" dt="2024-09-19T08:40:07.309" v="1734" actId="1037"/>
          <ac:spMkLst>
            <pc:docMk/>
            <pc:sldMk cId="448540506" sldId="324"/>
            <ac:spMk id="46" creationId="{5E30B36D-BE2D-A286-2FF9-B61754165E07}"/>
          </ac:spMkLst>
        </pc:spChg>
        <pc:spChg chg="add">
          <ac:chgData name="שי זק" userId="9a8cd1f7-4e0d-4eea-af2e-5a9998c1492e" providerId="ADAL" clId="{6EA15C23-8CF0-40AA-B59B-89AE93E72D08}" dt="2024-09-19T08:46:56.571" v="1839"/>
          <ac:spMkLst>
            <pc:docMk/>
            <pc:sldMk cId="448540506" sldId="324"/>
            <ac:spMk id="48" creationId="{D82F2C3F-2141-4ED5-80A4-6AD642E90322}"/>
          </ac:spMkLst>
        </pc:spChg>
        <pc:spChg chg="add mod">
          <ac:chgData name="שי זק" userId="9a8cd1f7-4e0d-4eea-af2e-5a9998c1492e" providerId="ADAL" clId="{6EA15C23-8CF0-40AA-B59B-89AE93E72D08}" dt="2024-09-19T08:52:38.752" v="2166" actId="1076"/>
          <ac:spMkLst>
            <pc:docMk/>
            <pc:sldMk cId="448540506" sldId="324"/>
            <ac:spMk id="50" creationId="{F5A92DC6-0920-352C-5421-038172D0E9C5}"/>
          </ac:spMkLst>
        </pc:spChg>
        <pc:spChg chg="add mod">
          <ac:chgData name="שי זק" userId="9a8cd1f7-4e0d-4eea-af2e-5a9998c1492e" providerId="ADAL" clId="{6EA15C23-8CF0-40AA-B59B-89AE93E72D08}" dt="2024-09-19T08:52:38.752" v="2166" actId="1076"/>
          <ac:spMkLst>
            <pc:docMk/>
            <pc:sldMk cId="448540506" sldId="324"/>
            <ac:spMk id="51" creationId="{7B28D6B4-02E1-BAF3-C63C-83EA931B8432}"/>
          </ac:spMkLst>
        </pc:spChg>
        <pc:spChg chg="add mod">
          <ac:chgData name="שי זק" userId="9a8cd1f7-4e0d-4eea-af2e-5a9998c1492e" providerId="ADAL" clId="{6EA15C23-8CF0-40AA-B59B-89AE93E72D08}" dt="2024-09-19T08:52:38.752" v="2166" actId="1076"/>
          <ac:spMkLst>
            <pc:docMk/>
            <pc:sldMk cId="448540506" sldId="324"/>
            <ac:spMk id="52" creationId="{D89416BF-8063-9144-80E5-7EBE76437C60}"/>
          </ac:spMkLst>
        </pc:spChg>
        <pc:spChg chg="add mod">
          <ac:chgData name="שי זק" userId="9a8cd1f7-4e0d-4eea-af2e-5a9998c1492e" providerId="ADAL" clId="{6EA15C23-8CF0-40AA-B59B-89AE93E72D08}" dt="2024-09-19T08:51:42.985" v="2163" actId="1038"/>
          <ac:spMkLst>
            <pc:docMk/>
            <pc:sldMk cId="448540506" sldId="324"/>
            <ac:spMk id="55" creationId="{15DD82DB-8EFA-3ED2-4863-FE7E53893FF4}"/>
          </ac:spMkLst>
        </pc:spChg>
        <pc:spChg chg="add mod">
          <ac:chgData name="שי זק" userId="9a8cd1f7-4e0d-4eea-af2e-5a9998c1492e" providerId="ADAL" clId="{6EA15C23-8CF0-40AA-B59B-89AE93E72D08}" dt="2024-09-19T08:55:45.197" v="2210" actId="1038"/>
          <ac:spMkLst>
            <pc:docMk/>
            <pc:sldMk cId="448540506" sldId="324"/>
            <ac:spMk id="60" creationId="{FD8937B5-E036-0E15-17DD-67F588CFE75B}"/>
          </ac:spMkLst>
        </pc:spChg>
        <pc:spChg chg="mod">
          <ac:chgData name="שי זק" userId="9a8cd1f7-4e0d-4eea-af2e-5a9998c1492e" providerId="ADAL" clId="{6EA15C23-8CF0-40AA-B59B-89AE93E72D08}" dt="2024-09-19T08:17:27.524" v="807" actId="1076"/>
          <ac:spMkLst>
            <pc:docMk/>
            <pc:sldMk cId="448540506" sldId="324"/>
            <ac:spMk id="2153" creationId="{00000000-0000-0000-0000-000000000000}"/>
          </ac:spMkLst>
        </pc:spChg>
        <pc:grpChg chg="del">
          <ac:chgData name="שי זק" userId="9a8cd1f7-4e0d-4eea-af2e-5a9998c1492e" providerId="ADAL" clId="{6EA15C23-8CF0-40AA-B59B-89AE93E72D08}" dt="2024-09-19T08:17:34.111" v="810" actId="478"/>
          <ac:grpSpMkLst>
            <pc:docMk/>
            <pc:sldMk cId="448540506" sldId="324"/>
            <ac:grpSpMk id="26" creationId="{056D9E53-97FD-3719-0D81-DA62F8141D5E}"/>
          </ac:grpSpMkLst>
        </pc:grpChg>
        <pc:picChg chg="add mod">
          <ac:chgData name="שי זק" userId="9a8cd1f7-4e0d-4eea-af2e-5a9998c1492e" providerId="ADAL" clId="{6EA15C23-8CF0-40AA-B59B-89AE93E72D08}" dt="2024-09-19T08:22:08.355" v="817" actId="1076"/>
          <ac:picMkLst>
            <pc:docMk/>
            <pc:sldMk cId="448540506" sldId="324"/>
            <ac:picMk id="4" creationId="{1656FEBC-EA65-219C-6106-B153F94DD93F}"/>
          </ac:picMkLst>
        </pc:picChg>
        <pc:picChg chg="add mod">
          <ac:chgData name="שי זק" userId="9a8cd1f7-4e0d-4eea-af2e-5a9998c1492e" providerId="ADAL" clId="{6EA15C23-8CF0-40AA-B59B-89AE93E72D08}" dt="2024-09-19T08:34:56.136" v="1400" actId="1076"/>
          <ac:picMkLst>
            <pc:docMk/>
            <pc:sldMk cId="448540506" sldId="324"/>
            <ac:picMk id="15" creationId="{D9600487-4086-4A26-899E-1E877E689A88}"/>
          </ac:picMkLst>
        </pc:picChg>
        <pc:picChg chg="add mod">
          <ac:chgData name="שי זק" userId="9a8cd1f7-4e0d-4eea-af2e-5a9998c1492e" providerId="ADAL" clId="{6EA15C23-8CF0-40AA-B59B-89AE93E72D08}" dt="2024-09-19T08:34:08.052" v="1341" actId="1037"/>
          <ac:picMkLst>
            <pc:docMk/>
            <pc:sldMk cId="448540506" sldId="324"/>
            <ac:picMk id="16" creationId="{C70A0719-E0DC-B907-9DBC-22E264B8FCFB}"/>
          </ac:picMkLst>
        </pc:picChg>
        <pc:picChg chg="add mod">
          <ac:chgData name="שי זק" userId="9a8cd1f7-4e0d-4eea-af2e-5a9998c1492e" providerId="ADAL" clId="{6EA15C23-8CF0-40AA-B59B-89AE93E72D08}" dt="2024-09-19T08:29:46.553" v="1055" actId="1076"/>
          <ac:picMkLst>
            <pc:docMk/>
            <pc:sldMk cId="448540506" sldId="324"/>
            <ac:picMk id="19" creationId="{7D93B3E4-5D5D-C0F3-9F68-12D25F33DC2F}"/>
          </ac:picMkLst>
        </pc:picChg>
        <pc:picChg chg="add del mod">
          <ac:chgData name="שי זק" userId="9a8cd1f7-4e0d-4eea-af2e-5a9998c1492e" providerId="ADAL" clId="{6EA15C23-8CF0-40AA-B59B-89AE93E72D08}" dt="2024-09-19T08:31:00.028" v="1058" actId="478"/>
          <ac:picMkLst>
            <pc:docMk/>
            <pc:sldMk cId="448540506" sldId="324"/>
            <ac:picMk id="20" creationId="{25A7C80D-B1BF-2BF2-0420-086074CB0671}"/>
          </ac:picMkLst>
        </pc:picChg>
        <pc:picChg chg="add mod">
          <ac:chgData name="שי זק" userId="9a8cd1f7-4e0d-4eea-af2e-5a9998c1492e" providerId="ADAL" clId="{6EA15C23-8CF0-40AA-B59B-89AE93E72D08}" dt="2024-09-19T08:39:44.476" v="1716" actId="1076"/>
          <ac:picMkLst>
            <pc:docMk/>
            <pc:sldMk cId="448540506" sldId="324"/>
            <ac:picMk id="45" creationId="{057563D8-2411-8F72-1D62-AB5F46A1E3DB}"/>
          </ac:picMkLst>
        </pc:picChg>
        <pc:picChg chg="add mod">
          <ac:chgData name="שי זק" userId="9a8cd1f7-4e0d-4eea-af2e-5a9998c1492e" providerId="ADAL" clId="{6EA15C23-8CF0-40AA-B59B-89AE93E72D08}" dt="2024-09-19T08:52:38.752" v="2166" actId="1076"/>
          <ac:picMkLst>
            <pc:docMk/>
            <pc:sldMk cId="448540506" sldId="324"/>
            <ac:picMk id="49" creationId="{C319833C-1210-7B53-490A-DC63C51439B3}"/>
          </ac:picMkLst>
        </pc:picChg>
        <pc:picChg chg="add mod">
          <ac:chgData name="שי זק" userId="9a8cd1f7-4e0d-4eea-af2e-5a9998c1492e" providerId="ADAL" clId="{6EA15C23-8CF0-40AA-B59B-89AE93E72D08}" dt="2024-09-19T08:51:27.733" v="2149" actId="1037"/>
          <ac:picMkLst>
            <pc:docMk/>
            <pc:sldMk cId="448540506" sldId="324"/>
            <ac:picMk id="54" creationId="{19D23EAF-6E52-613E-D91F-2FAB7ACAD0F5}"/>
          </ac:picMkLst>
        </pc:picChg>
        <pc:picChg chg="add mod">
          <ac:chgData name="שי זק" userId="9a8cd1f7-4e0d-4eea-af2e-5a9998c1492e" providerId="ADAL" clId="{6EA15C23-8CF0-40AA-B59B-89AE93E72D08}" dt="2024-09-19T08:55:32.936" v="2194" actId="1035"/>
          <ac:picMkLst>
            <pc:docMk/>
            <pc:sldMk cId="448540506" sldId="324"/>
            <ac:picMk id="57" creationId="{353E7FFE-5808-50F6-D896-AD59F8A6AC26}"/>
          </ac:picMkLst>
        </pc:picChg>
        <pc:picChg chg="add mod">
          <ac:chgData name="שי זק" userId="9a8cd1f7-4e0d-4eea-af2e-5a9998c1492e" providerId="ADAL" clId="{6EA15C23-8CF0-40AA-B59B-89AE93E72D08}" dt="2024-09-19T08:55:26.764" v="2181" actId="571"/>
          <ac:picMkLst>
            <pc:docMk/>
            <pc:sldMk cId="448540506" sldId="324"/>
            <ac:picMk id="61" creationId="{597C2A94-41A2-1D94-BA71-AF1A735689B8}"/>
          </ac:picMkLst>
        </pc:picChg>
        <pc:picChg chg="add mod">
          <ac:chgData name="שי זק" userId="9a8cd1f7-4e0d-4eea-af2e-5a9998c1492e" providerId="ADAL" clId="{6EA15C23-8CF0-40AA-B59B-89AE93E72D08}" dt="2024-09-19T08:37:40.156" v="1513" actId="1038"/>
          <ac:picMkLst>
            <pc:docMk/>
            <pc:sldMk cId="448540506" sldId="324"/>
            <ac:picMk id="2050" creationId="{D08BC49D-FCAB-6A03-848E-BD12D4AEB5AC}"/>
          </ac:picMkLst>
        </pc:picChg>
        <pc:picChg chg="add mod">
          <ac:chgData name="שי זק" userId="9a8cd1f7-4e0d-4eea-af2e-5a9998c1492e" providerId="ADAL" clId="{6EA15C23-8CF0-40AA-B59B-89AE93E72D08}" dt="2024-09-19T08:37:40.156" v="1513" actId="1038"/>
          <ac:picMkLst>
            <pc:docMk/>
            <pc:sldMk cId="448540506" sldId="324"/>
            <ac:picMk id="2052" creationId="{C43D3506-693D-49E1-1546-B104D7A955DA}"/>
          </ac:picMkLst>
        </pc:picChg>
        <pc:picChg chg="add mod">
          <ac:chgData name="שי זק" userId="9a8cd1f7-4e0d-4eea-af2e-5a9998c1492e" providerId="ADAL" clId="{6EA15C23-8CF0-40AA-B59B-89AE93E72D08}" dt="2024-09-19T08:45:46.898" v="1833" actId="1076"/>
          <ac:picMkLst>
            <pc:docMk/>
            <pc:sldMk cId="448540506" sldId="324"/>
            <ac:picMk id="2054" creationId="{6A1D4C83-6C9A-24C0-321D-28D127ED94BD}"/>
          </ac:picMkLst>
        </pc:picChg>
        <pc:picChg chg="add mod">
          <ac:chgData name="שי זק" userId="9a8cd1f7-4e0d-4eea-af2e-5a9998c1492e" providerId="ADAL" clId="{6EA15C23-8CF0-40AA-B59B-89AE93E72D08}" dt="2024-09-19T08:52:38.752" v="2166" actId="1076"/>
          <ac:picMkLst>
            <pc:docMk/>
            <pc:sldMk cId="448540506" sldId="324"/>
            <ac:picMk id="2056" creationId="{0EDF6920-07F0-9272-E140-538B9D6E0986}"/>
          </ac:picMkLst>
        </pc:picChg>
        <pc:picChg chg="add mod">
          <ac:chgData name="שי זק" userId="9a8cd1f7-4e0d-4eea-af2e-5a9998c1492e" providerId="ADAL" clId="{6EA15C23-8CF0-40AA-B59B-89AE93E72D08}" dt="2024-09-19T08:52:38.752" v="2166" actId="1076"/>
          <ac:picMkLst>
            <pc:docMk/>
            <pc:sldMk cId="448540506" sldId="324"/>
            <ac:picMk id="2060" creationId="{D69F4EEC-1298-997A-D9B1-D6B3801DE44B}"/>
          </ac:picMkLst>
        </pc:picChg>
        <pc:picChg chg="add mod">
          <ac:chgData name="שי זק" userId="9a8cd1f7-4e0d-4eea-af2e-5a9998c1492e" providerId="ADAL" clId="{6EA15C23-8CF0-40AA-B59B-89AE93E72D08}" dt="2024-09-19T08:52:38.752" v="2166" actId="1076"/>
          <ac:picMkLst>
            <pc:docMk/>
            <pc:sldMk cId="448540506" sldId="324"/>
            <ac:picMk id="2062" creationId="{94D0C933-301F-9C76-7522-B9E4E4AB1C23}"/>
          </ac:picMkLst>
        </pc:picChg>
        <pc:cxnChg chg="add mod">
          <ac:chgData name="שי זק" userId="9a8cd1f7-4e0d-4eea-af2e-5a9998c1492e" providerId="ADAL" clId="{6EA15C23-8CF0-40AA-B59B-89AE93E72D08}" dt="2024-09-19T08:25:28.662" v="852" actId="13822"/>
          <ac:cxnSpMkLst>
            <pc:docMk/>
            <pc:sldMk cId="448540506" sldId="324"/>
            <ac:cxnSpMk id="7" creationId="{A7672502-B92B-1BA5-D8FF-C158E122C7E8}"/>
          </ac:cxnSpMkLst>
        </pc:cxnChg>
        <pc:cxnChg chg="add del">
          <ac:chgData name="שי זק" userId="9a8cd1f7-4e0d-4eea-af2e-5a9998c1492e" providerId="ADAL" clId="{6EA15C23-8CF0-40AA-B59B-89AE93E72D08}" dt="2024-09-19T08:25:55.495" v="854" actId="11529"/>
          <ac:cxnSpMkLst>
            <pc:docMk/>
            <pc:sldMk cId="448540506" sldId="324"/>
            <ac:cxnSpMk id="9" creationId="{92FC1584-1032-EA98-151D-40D869FC1911}"/>
          </ac:cxnSpMkLst>
        </pc:cxnChg>
        <pc:cxnChg chg="add mod">
          <ac:chgData name="שי זק" userId="9a8cd1f7-4e0d-4eea-af2e-5a9998c1492e" providerId="ADAL" clId="{6EA15C23-8CF0-40AA-B59B-89AE93E72D08}" dt="2024-09-19T08:33:15.645" v="1167" actId="1037"/>
          <ac:cxnSpMkLst>
            <pc:docMk/>
            <pc:sldMk cId="448540506" sldId="324"/>
            <ac:cxnSpMk id="11" creationId="{C4D6C372-47F3-08F3-EAAC-8E33EBE4C63E}"/>
          </ac:cxnSpMkLst>
        </pc:cxnChg>
        <pc:cxnChg chg="add mod">
          <ac:chgData name="שי זק" userId="9a8cd1f7-4e0d-4eea-af2e-5a9998c1492e" providerId="ADAL" clId="{6EA15C23-8CF0-40AA-B59B-89AE93E72D08}" dt="2024-09-19T08:33:48.815" v="1232" actId="1038"/>
          <ac:cxnSpMkLst>
            <pc:docMk/>
            <pc:sldMk cId="448540506" sldId="324"/>
            <ac:cxnSpMk id="13" creationId="{AC60C8C8-971E-BDB9-C32E-A519EC702616}"/>
          </ac:cxnSpMkLst>
        </pc:cxnChg>
        <pc:cxnChg chg="add mod">
          <ac:chgData name="שי זק" userId="9a8cd1f7-4e0d-4eea-af2e-5a9998c1492e" providerId="ADAL" clId="{6EA15C23-8CF0-40AA-B59B-89AE93E72D08}" dt="2024-09-19T08:33:41.924" v="1226" actId="1038"/>
          <ac:cxnSpMkLst>
            <pc:docMk/>
            <pc:sldMk cId="448540506" sldId="324"/>
            <ac:cxnSpMk id="14" creationId="{2F331E4F-0BAF-C60B-42DE-88E09907E22C}"/>
          </ac:cxnSpMkLst>
        </pc:cxnChg>
        <pc:cxnChg chg="add del mod">
          <ac:chgData name="שי זק" userId="9a8cd1f7-4e0d-4eea-af2e-5a9998c1492e" providerId="ADAL" clId="{6EA15C23-8CF0-40AA-B59B-89AE93E72D08}" dt="2024-09-19T08:38:37.247" v="1559" actId="478"/>
          <ac:cxnSpMkLst>
            <pc:docMk/>
            <pc:sldMk cId="448540506" sldId="324"/>
            <ac:cxnSpMk id="23" creationId="{1849EB22-C20F-913A-6CE7-3E9E1CB4634D}"/>
          </ac:cxnSpMkLst>
        </pc:cxnChg>
        <pc:cxnChg chg="add del mod">
          <ac:chgData name="שי זק" userId="9a8cd1f7-4e0d-4eea-af2e-5a9998c1492e" providerId="ADAL" clId="{6EA15C23-8CF0-40AA-B59B-89AE93E72D08}" dt="2024-09-19T08:38:39.558" v="1560" actId="478"/>
          <ac:cxnSpMkLst>
            <pc:docMk/>
            <pc:sldMk cId="448540506" sldId="324"/>
            <ac:cxnSpMk id="41" creationId="{10445167-638E-E748-840E-C8165EF5518B}"/>
          </ac:cxnSpMkLst>
        </pc:cxnChg>
        <pc:cxnChg chg="add mod">
          <ac:chgData name="שי זק" userId="9a8cd1f7-4e0d-4eea-af2e-5a9998c1492e" providerId="ADAL" clId="{6EA15C23-8CF0-40AA-B59B-89AE93E72D08}" dt="2024-09-19T08:38:50.323" v="1633" actId="1036"/>
          <ac:cxnSpMkLst>
            <pc:docMk/>
            <pc:sldMk cId="448540506" sldId="324"/>
            <ac:cxnSpMk id="43" creationId="{37DABBA6-8603-B1C3-4EDF-F4874E8B4B9F}"/>
          </ac:cxnSpMkLst>
        </pc:cxnChg>
        <pc:cxnChg chg="add mod">
          <ac:chgData name="שי זק" userId="9a8cd1f7-4e0d-4eea-af2e-5a9998c1492e" providerId="ADAL" clId="{6EA15C23-8CF0-40AA-B59B-89AE93E72D08}" dt="2024-09-19T08:39:02.249" v="1688" actId="1036"/>
          <ac:cxnSpMkLst>
            <pc:docMk/>
            <pc:sldMk cId="448540506" sldId="324"/>
            <ac:cxnSpMk id="44" creationId="{F9A41387-D46F-7405-D503-BA01D9D94544}"/>
          </ac:cxnSpMkLst>
        </pc:cxnChg>
        <pc:cxnChg chg="add mod">
          <ac:chgData name="שי זק" userId="9a8cd1f7-4e0d-4eea-af2e-5a9998c1492e" providerId="ADAL" clId="{6EA15C23-8CF0-40AA-B59B-89AE93E72D08}" dt="2024-09-19T08:52:48.323" v="2168" actId="14100"/>
          <ac:cxnSpMkLst>
            <pc:docMk/>
            <pc:sldMk cId="448540506" sldId="324"/>
            <ac:cxnSpMk id="47" creationId="{D366944B-99CB-AAC0-AE5B-34CB90BA98CD}"/>
          </ac:cxnSpMkLst>
        </pc:cxnChg>
        <pc:cxnChg chg="add mod">
          <ac:chgData name="שי זק" userId="9a8cd1f7-4e0d-4eea-af2e-5a9998c1492e" providerId="ADAL" clId="{6EA15C23-8CF0-40AA-B59B-89AE93E72D08}" dt="2024-09-19T08:52:40.859" v="2167" actId="1076"/>
          <ac:cxnSpMkLst>
            <pc:docMk/>
            <pc:sldMk cId="448540506" sldId="324"/>
            <ac:cxnSpMk id="53" creationId="{BFFE3558-5C6E-FC8A-8B9C-CFAC88BD4C8A}"/>
          </ac:cxnSpMkLst>
        </pc:cxnChg>
        <pc:cxnChg chg="add mod">
          <ac:chgData name="שי זק" userId="9a8cd1f7-4e0d-4eea-af2e-5a9998c1492e" providerId="ADAL" clId="{6EA15C23-8CF0-40AA-B59B-89AE93E72D08}" dt="2024-09-19T08:55:14.374" v="2177" actId="13822"/>
          <ac:cxnSpMkLst>
            <pc:docMk/>
            <pc:sldMk cId="448540506" sldId="324"/>
            <ac:cxnSpMk id="59" creationId="{FD9F11C6-1D17-B4BB-0D60-C72EC024BBE5}"/>
          </ac:cxnSpMkLst>
        </pc:cxnChg>
      </pc:sldChg>
    </pc:docChg>
  </pc:docChgLst>
  <pc:docChgLst>
    <pc:chgData name="שי זק" userId="9a8cd1f7-4e0d-4eea-af2e-5a9998c1492e" providerId="ADAL" clId="{017B94F4-1D74-42B8-B561-BB235BB1950F}"/>
    <pc:docChg chg="undo custSel addSld delSld modSld sldOrd delMainMaster">
      <pc:chgData name="שי זק" userId="9a8cd1f7-4e0d-4eea-af2e-5a9998c1492e" providerId="ADAL" clId="{017B94F4-1D74-42B8-B561-BB235BB1950F}" dt="2024-09-21T09:57:45.386" v="1007" actId="1076"/>
      <pc:docMkLst>
        <pc:docMk/>
      </pc:docMkLst>
      <pc:sldChg chg="del">
        <pc:chgData name="שי זק" userId="9a8cd1f7-4e0d-4eea-af2e-5a9998c1492e" providerId="ADAL" clId="{017B94F4-1D74-42B8-B561-BB235BB1950F}" dt="2024-09-21T09:55:42.206" v="969" actId="47"/>
        <pc:sldMkLst>
          <pc:docMk/>
          <pc:sldMk cId="0" sldId="257"/>
        </pc:sldMkLst>
      </pc:sldChg>
      <pc:sldChg chg="del">
        <pc:chgData name="שי זק" userId="9a8cd1f7-4e0d-4eea-af2e-5a9998c1492e" providerId="ADAL" clId="{017B94F4-1D74-42B8-B561-BB235BB1950F}" dt="2024-09-21T09:55:42.206" v="969" actId="47"/>
        <pc:sldMkLst>
          <pc:docMk/>
          <pc:sldMk cId="0" sldId="259"/>
        </pc:sldMkLst>
      </pc:sldChg>
      <pc:sldChg chg="del">
        <pc:chgData name="שי זק" userId="9a8cd1f7-4e0d-4eea-af2e-5a9998c1492e" providerId="ADAL" clId="{017B94F4-1D74-42B8-B561-BB235BB1950F}" dt="2024-09-21T09:55:42.206" v="969" actId="47"/>
        <pc:sldMkLst>
          <pc:docMk/>
          <pc:sldMk cId="0" sldId="260"/>
        </pc:sldMkLst>
      </pc:sldChg>
      <pc:sldChg chg="del">
        <pc:chgData name="שי זק" userId="9a8cd1f7-4e0d-4eea-af2e-5a9998c1492e" providerId="ADAL" clId="{017B94F4-1D74-42B8-B561-BB235BB1950F}" dt="2024-09-21T09:55:42.206" v="969" actId="47"/>
        <pc:sldMkLst>
          <pc:docMk/>
          <pc:sldMk cId="0" sldId="261"/>
        </pc:sldMkLst>
      </pc:sldChg>
      <pc:sldChg chg="del">
        <pc:chgData name="שי זק" userId="9a8cd1f7-4e0d-4eea-af2e-5a9998c1492e" providerId="ADAL" clId="{017B94F4-1D74-42B8-B561-BB235BB1950F}" dt="2024-09-21T09:55:42.206" v="969" actId="47"/>
        <pc:sldMkLst>
          <pc:docMk/>
          <pc:sldMk cId="0" sldId="262"/>
        </pc:sldMkLst>
      </pc:sldChg>
      <pc:sldChg chg="del">
        <pc:chgData name="שי זק" userId="9a8cd1f7-4e0d-4eea-af2e-5a9998c1492e" providerId="ADAL" clId="{017B94F4-1D74-42B8-B561-BB235BB1950F}" dt="2024-09-21T09:55:42.206" v="969" actId="47"/>
        <pc:sldMkLst>
          <pc:docMk/>
          <pc:sldMk cId="0" sldId="263"/>
        </pc:sldMkLst>
      </pc:sldChg>
      <pc:sldChg chg="del">
        <pc:chgData name="שי זק" userId="9a8cd1f7-4e0d-4eea-af2e-5a9998c1492e" providerId="ADAL" clId="{017B94F4-1D74-42B8-B561-BB235BB1950F}" dt="2024-09-21T09:55:42.206" v="969" actId="47"/>
        <pc:sldMkLst>
          <pc:docMk/>
          <pc:sldMk cId="0" sldId="264"/>
        </pc:sldMkLst>
      </pc:sldChg>
      <pc:sldChg chg="del">
        <pc:chgData name="שי זק" userId="9a8cd1f7-4e0d-4eea-af2e-5a9998c1492e" providerId="ADAL" clId="{017B94F4-1D74-42B8-B561-BB235BB1950F}" dt="2024-09-21T09:55:42.206" v="969" actId="47"/>
        <pc:sldMkLst>
          <pc:docMk/>
          <pc:sldMk cId="0" sldId="265"/>
        </pc:sldMkLst>
      </pc:sldChg>
      <pc:sldChg chg="del">
        <pc:chgData name="שי זק" userId="9a8cd1f7-4e0d-4eea-af2e-5a9998c1492e" providerId="ADAL" clId="{017B94F4-1D74-42B8-B561-BB235BB1950F}" dt="2024-09-21T09:55:42.206" v="969" actId="47"/>
        <pc:sldMkLst>
          <pc:docMk/>
          <pc:sldMk cId="0" sldId="266"/>
        </pc:sldMkLst>
      </pc:sldChg>
      <pc:sldChg chg="del">
        <pc:chgData name="שי זק" userId="9a8cd1f7-4e0d-4eea-af2e-5a9998c1492e" providerId="ADAL" clId="{017B94F4-1D74-42B8-B561-BB235BB1950F}" dt="2024-09-21T09:55:42.206" v="969" actId="47"/>
        <pc:sldMkLst>
          <pc:docMk/>
          <pc:sldMk cId="0" sldId="267"/>
        </pc:sldMkLst>
      </pc:sldChg>
      <pc:sldChg chg="del">
        <pc:chgData name="שי זק" userId="9a8cd1f7-4e0d-4eea-af2e-5a9998c1492e" providerId="ADAL" clId="{017B94F4-1D74-42B8-B561-BB235BB1950F}" dt="2024-09-21T09:55:42.206" v="969" actId="47"/>
        <pc:sldMkLst>
          <pc:docMk/>
          <pc:sldMk cId="0" sldId="268"/>
        </pc:sldMkLst>
      </pc:sldChg>
      <pc:sldChg chg="del">
        <pc:chgData name="שי זק" userId="9a8cd1f7-4e0d-4eea-af2e-5a9998c1492e" providerId="ADAL" clId="{017B94F4-1D74-42B8-B561-BB235BB1950F}" dt="2024-09-21T09:55:42.206" v="969" actId="47"/>
        <pc:sldMkLst>
          <pc:docMk/>
          <pc:sldMk cId="0" sldId="269"/>
        </pc:sldMkLst>
      </pc:sldChg>
      <pc:sldChg chg="del">
        <pc:chgData name="שי זק" userId="9a8cd1f7-4e0d-4eea-af2e-5a9998c1492e" providerId="ADAL" clId="{017B94F4-1D74-42B8-B561-BB235BB1950F}" dt="2024-09-21T09:55:42.206" v="969" actId="47"/>
        <pc:sldMkLst>
          <pc:docMk/>
          <pc:sldMk cId="0" sldId="270"/>
        </pc:sldMkLst>
      </pc:sldChg>
      <pc:sldChg chg="del">
        <pc:chgData name="שי זק" userId="9a8cd1f7-4e0d-4eea-af2e-5a9998c1492e" providerId="ADAL" clId="{017B94F4-1D74-42B8-B561-BB235BB1950F}" dt="2024-09-21T09:55:42.206" v="969" actId="47"/>
        <pc:sldMkLst>
          <pc:docMk/>
          <pc:sldMk cId="0" sldId="271"/>
        </pc:sldMkLst>
      </pc:sldChg>
      <pc:sldChg chg="del">
        <pc:chgData name="שי זק" userId="9a8cd1f7-4e0d-4eea-af2e-5a9998c1492e" providerId="ADAL" clId="{017B94F4-1D74-42B8-B561-BB235BB1950F}" dt="2024-09-21T09:55:42.206" v="969" actId="47"/>
        <pc:sldMkLst>
          <pc:docMk/>
          <pc:sldMk cId="0" sldId="272"/>
        </pc:sldMkLst>
      </pc:sldChg>
      <pc:sldChg chg="del">
        <pc:chgData name="שי זק" userId="9a8cd1f7-4e0d-4eea-af2e-5a9998c1492e" providerId="ADAL" clId="{017B94F4-1D74-42B8-B561-BB235BB1950F}" dt="2024-09-21T09:55:42.206" v="969" actId="47"/>
        <pc:sldMkLst>
          <pc:docMk/>
          <pc:sldMk cId="0" sldId="273"/>
        </pc:sldMkLst>
      </pc:sldChg>
      <pc:sldChg chg="del">
        <pc:chgData name="שי זק" userId="9a8cd1f7-4e0d-4eea-af2e-5a9998c1492e" providerId="ADAL" clId="{017B94F4-1D74-42B8-B561-BB235BB1950F}" dt="2024-09-21T09:55:42.206" v="969" actId="47"/>
        <pc:sldMkLst>
          <pc:docMk/>
          <pc:sldMk cId="0" sldId="274"/>
        </pc:sldMkLst>
      </pc:sldChg>
      <pc:sldChg chg="del">
        <pc:chgData name="שי זק" userId="9a8cd1f7-4e0d-4eea-af2e-5a9998c1492e" providerId="ADAL" clId="{017B94F4-1D74-42B8-B561-BB235BB1950F}" dt="2024-09-21T09:55:42.206" v="969" actId="47"/>
        <pc:sldMkLst>
          <pc:docMk/>
          <pc:sldMk cId="0" sldId="275"/>
        </pc:sldMkLst>
      </pc:sldChg>
      <pc:sldChg chg="del">
        <pc:chgData name="שי זק" userId="9a8cd1f7-4e0d-4eea-af2e-5a9998c1492e" providerId="ADAL" clId="{017B94F4-1D74-42B8-B561-BB235BB1950F}" dt="2024-09-21T09:55:42.206" v="969" actId="47"/>
        <pc:sldMkLst>
          <pc:docMk/>
          <pc:sldMk cId="0" sldId="276"/>
        </pc:sldMkLst>
      </pc:sldChg>
      <pc:sldChg chg="del">
        <pc:chgData name="שי זק" userId="9a8cd1f7-4e0d-4eea-af2e-5a9998c1492e" providerId="ADAL" clId="{017B94F4-1D74-42B8-B561-BB235BB1950F}" dt="2024-09-21T09:55:42.206" v="969" actId="47"/>
        <pc:sldMkLst>
          <pc:docMk/>
          <pc:sldMk cId="0" sldId="277"/>
        </pc:sldMkLst>
      </pc:sldChg>
      <pc:sldChg chg="del">
        <pc:chgData name="שי זק" userId="9a8cd1f7-4e0d-4eea-af2e-5a9998c1492e" providerId="ADAL" clId="{017B94F4-1D74-42B8-B561-BB235BB1950F}" dt="2024-09-21T09:55:42.206" v="969" actId="47"/>
        <pc:sldMkLst>
          <pc:docMk/>
          <pc:sldMk cId="0" sldId="278"/>
        </pc:sldMkLst>
      </pc:sldChg>
      <pc:sldChg chg="del">
        <pc:chgData name="שי זק" userId="9a8cd1f7-4e0d-4eea-af2e-5a9998c1492e" providerId="ADAL" clId="{017B94F4-1D74-42B8-B561-BB235BB1950F}" dt="2024-09-21T09:55:42.206" v="969" actId="47"/>
        <pc:sldMkLst>
          <pc:docMk/>
          <pc:sldMk cId="0" sldId="279"/>
        </pc:sldMkLst>
      </pc:sldChg>
      <pc:sldChg chg="del">
        <pc:chgData name="שי זק" userId="9a8cd1f7-4e0d-4eea-af2e-5a9998c1492e" providerId="ADAL" clId="{017B94F4-1D74-42B8-B561-BB235BB1950F}" dt="2024-09-21T09:55:42.206" v="969" actId="47"/>
        <pc:sldMkLst>
          <pc:docMk/>
          <pc:sldMk cId="0" sldId="280"/>
        </pc:sldMkLst>
      </pc:sldChg>
      <pc:sldChg chg="del">
        <pc:chgData name="שי זק" userId="9a8cd1f7-4e0d-4eea-af2e-5a9998c1492e" providerId="ADAL" clId="{017B94F4-1D74-42B8-B561-BB235BB1950F}" dt="2024-09-21T09:55:42.206" v="969" actId="47"/>
        <pc:sldMkLst>
          <pc:docMk/>
          <pc:sldMk cId="0" sldId="281"/>
        </pc:sldMkLst>
      </pc:sldChg>
      <pc:sldChg chg="del">
        <pc:chgData name="שי זק" userId="9a8cd1f7-4e0d-4eea-af2e-5a9998c1492e" providerId="ADAL" clId="{017B94F4-1D74-42B8-B561-BB235BB1950F}" dt="2024-09-21T09:55:42.206" v="969" actId="47"/>
        <pc:sldMkLst>
          <pc:docMk/>
          <pc:sldMk cId="0" sldId="282"/>
        </pc:sldMkLst>
      </pc:sldChg>
      <pc:sldChg chg="del">
        <pc:chgData name="שי זק" userId="9a8cd1f7-4e0d-4eea-af2e-5a9998c1492e" providerId="ADAL" clId="{017B94F4-1D74-42B8-B561-BB235BB1950F}" dt="2024-09-21T09:55:42.206" v="969" actId="47"/>
        <pc:sldMkLst>
          <pc:docMk/>
          <pc:sldMk cId="0" sldId="283"/>
        </pc:sldMkLst>
      </pc:sldChg>
      <pc:sldChg chg="del">
        <pc:chgData name="שי זק" userId="9a8cd1f7-4e0d-4eea-af2e-5a9998c1492e" providerId="ADAL" clId="{017B94F4-1D74-42B8-B561-BB235BB1950F}" dt="2024-09-21T09:55:42.206" v="969" actId="47"/>
        <pc:sldMkLst>
          <pc:docMk/>
          <pc:sldMk cId="0" sldId="284"/>
        </pc:sldMkLst>
      </pc:sldChg>
      <pc:sldChg chg="del">
        <pc:chgData name="שי זק" userId="9a8cd1f7-4e0d-4eea-af2e-5a9998c1492e" providerId="ADAL" clId="{017B94F4-1D74-42B8-B561-BB235BB1950F}" dt="2024-09-21T09:55:42.206" v="969" actId="47"/>
        <pc:sldMkLst>
          <pc:docMk/>
          <pc:sldMk cId="0" sldId="285"/>
        </pc:sldMkLst>
      </pc:sldChg>
      <pc:sldChg chg="del">
        <pc:chgData name="שי זק" userId="9a8cd1f7-4e0d-4eea-af2e-5a9998c1492e" providerId="ADAL" clId="{017B94F4-1D74-42B8-B561-BB235BB1950F}" dt="2024-09-21T09:55:42.206" v="969" actId="47"/>
        <pc:sldMkLst>
          <pc:docMk/>
          <pc:sldMk cId="0" sldId="286"/>
        </pc:sldMkLst>
      </pc:sldChg>
      <pc:sldChg chg="del">
        <pc:chgData name="שי זק" userId="9a8cd1f7-4e0d-4eea-af2e-5a9998c1492e" providerId="ADAL" clId="{017B94F4-1D74-42B8-B561-BB235BB1950F}" dt="2024-09-21T09:55:42.206" v="969" actId="47"/>
        <pc:sldMkLst>
          <pc:docMk/>
          <pc:sldMk cId="0" sldId="287"/>
        </pc:sldMkLst>
      </pc:sldChg>
      <pc:sldChg chg="del">
        <pc:chgData name="שי זק" userId="9a8cd1f7-4e0d-4eea-af2e-5a9998c1492e" providerId="ADAL" clId="{017B94F4-1D74-42B8-B561-BB235BB1950F}" dt="2024-09-21T09:55:42.206" v="969" actId="47"/>
        <pc:sldMkLst>
          <pc:docMk/>
          <pc:sldMk cId="0" sldId="288"/>
        </pc:sldMkLst>
      </pc:sldChg>
      <pc:sldChg chg="del">
        <pc:chgData name="שי זק" userId="9a8cd1f7-4e0d-4eea-af2e-5a9998c1492e" providerId="ADAL" clId="{017B94F4-1D74-42B8-B561-BB235BB1950F}" dt="2024-09-21T09:55:42.206" v="969" actId="47"/>
        <pc:sldMkLst>
          <pc:docMk/>
          <pc:sldMk cId="0" sldId="289"/>
        </pc:sldMkLst>
      </pc:sldChg>
      <pc:sldChg chg="del">
        <pc:chgData name="שי זק" userId="9a8cd1f7-4e0d-4eea-af2e-5a9998c1492e" providerId="ADAL" clId="{017B94F4-1D74-42B8-B561-BB235BB1950F}" dt="2024-09-21T09:55:42.206" v="969" actId="47"/>
        <pc:sldMkLst>
          <pc:docMk/>
          <pc:sldMk cId="0" sldId="290"/>
        </pc:sldMkLst>
      </pc:sldChg>
      <pc:sldChg chg="del">
        <pc:chgData name="שי זק" userId="9a8cd1f7-4e0d-4eea-af2e-5a9998c1492e" providerId="ADAL" clId="{017B94F4-1D74-42B8-B561-BB235BB1950F}" dt="2024-09-21T09:55:42.206" v="969" actId="47"/>
        <pc:sldMkLst>
          <pc:docMk/>
          <pc:sldMk cId="0" sldId="291"/>
        </pc:sldMkLst>
      </pc:sldChg>
      <pc:sldChg chg="del">
        <pc:chgData name="שי זק" userId="9a8cd1f7-4e0d-4eea-af2e-5a9998c1492e" providerId="ADAL" clId="{017B94F4-1D74-42B8-B561-BB235BB1950F}" dt="2024-09-21T09:55:42.206" v="969" actId="47"/>
        <pc:sldMkLst>
          <pc:docMk/>
          <pc:sldMk cId="0" sldId="292"/>
        </pc:sldMkLst>
      </pc:sldChg>
      <pc:sldChg chg="del">
        <pc:chgData name="שי זק" userId="9a8cd1f7-4e0d-4eea-af2e-5a9998c1492e" providerId="ADAL" clId="{017B94F4-1D74-42B8-B561-BB235BB1950F}" dt="2024-09-21T09:55:42.206" v="969" actId="47"/>
        <pc:sldMkLst>
          <pc:docMk/>
          <pc:sldMk cId="0" sldId="293"/>
        </pc:sldMkLst>
      </pc:sldChg>
      <pc:sldChg chg="del">
        <pc:chgData name="שי זק" userId="9a8cd1f7-4e0d-4eea-af2e-5a9998c1492e" providerId="ADAL" clId="{017B94F4-1D74-42B8-B561-BB235BB1950F}" dt="2024-09-21T09:55:42.206" v="969" actId="47"/>
        <pc:sldMkLst>
          <pc:docMk/>
          <pc:sldMk cId="0" sldId="294"/>
        </pc:sldMkLst>
      </pc:sldChg>
      <pc:sldChg chg="del">
        <pc:chgData name="שי זק" userId="9a8cd1f7-4e0d-4eea-af2e-5a9998c1492e" providerId="ADAL" clId="{017B94F4-1D74-42B8-B561-BB235BB1950F}" dt="2024-09-21T09:55:42.206" v="969" actId="47"/>
        <pc:sldMkLst>
          <pc:docMk/>
          <pc:sldMk cId="0" sldId="295"/>
        </pc:sldMkLst>
      </pc:sldChg>
      <pc:sldChg chg="del">
        <pc:chgData name="שי זק" userId="9a8cd1f7-4e0d-4eea-af2e-5a9998c1492e" providerId="ADAL" clId="{017B94F4-1D74-42B8-B561-BB235BB1950F}" dt="2024-09-21T09:55:42.206" v="969" actId="47"/>
        <pc:sldMkLst>
          <pc:docMk/>
          <pc:sldMk cId="0" sldId="296"/>
        </pc:sldMkLst>
      </pc:sldChg>
      <pc:sldChg chg="del">
        <pc:chgData name="שי זק" userId="9a8cd1f7-4e0d-4eea-af2e-5a9998c1492e" providerId="ADAL" clId="{017B94F4-1D74-42B8-B561-BB235BB1950F}" dt="2024-09-21T09:55:42.206" v="969" actId="47"/>
        <pc:sldMkLst>
          <pc:docMk/>
          <pc:sldMk cId="0" sldId="297"/>
        </pc:sldMkLst>
      </pc:sldChg>
      <pc:sldChg chg="del">
        <pc:chgData name="שי זק" userId="9a8cd1f7-4e0d-4eea-af2e-5a9998c1492e" providerId="ADAL" clId="{017B94F4-1D74-42B8-B561-BB235BB1950F}" dt="2024-09-21T09:55:42.206" v="969" actId="47"/>
        <pc:sldMkLst>
          <pc:docMk/>
          <pc:sldMk cId="0" sldId="298"/>
        </pc:sldMkLst>
      </pc:sldChg>
      <pc:sldChg chg="del">
        <pc:chgData name="שי זק" userId="9a8cd1f7-4e0d-4eea-af2e-5a9998c1492e" providerId="ADAL" clId="{017B94F4-1D74-42B8-B561-BB235BB1950F}" dt="2024-09-21T09:55:42.206" v="969" actId="47"/>
        <pc:sldMkLst>
          <pc:docMk/>
          <pc:sldMk cId="0" sldId="299"/>
        </pc:sldMkLst>
      </pc:sldChg>
      <pc:sldChg chg="del">
        <pc:chgData name="שי זק" userId="9a8cd1f7-4e0d-4eea-af2e-5a9998c1492e" providerId="ADAL" clId="{017B94F4-1D74-42B8-B561-BB235BB1950F}" dt="2024-09-21T09:55:42.206" v="969" actId="47"/>
        <pc:sldMkLst>
          <pc:docMk/>
          <pc:sldMk cId="0" sldId="300"/>
        </pc:sldMkLst>
      </pc:sldChg>
      <pc:sldChg chg="del">
        <pc:chgData name="שי זק" userId="9a8cd1f7-4e0d-4eea-af2e-5a9998c1492e" providerId="ADAL" clId="{017B94F4-1D74-42B8-B561-BB235BB1950F}" dt="2024-09-21T09:55:42.206" v="969" actId="47"/>
        <pc:sldMkLst>
          <pc:docMk/>
          <pc:sldMk cId="0" sldId="301"/>
        </pc:sldMkLst>
      </pc:sldChg>
      <pc:sldChg chg="del">
        <pc:chgData name="שי זק" userId="9a8cd1f7-4e0d-4eea-af2e-5a9998c1492e" providerId="ADAL" clId="{017B94F4-1D74-42B8-B561-BB235BB1950F}" dt="2024-09-21T09:55:42.206" v="969" actId="47"/>
        <pc:sldMkLst>
          <pc:docMk/>
          <pc:sldMk cId="0" sldId="302"/>
        </pc:sldMkLst>
      </pc:sldChg>
      <pc:sldChg chg="del">
        <pc:chgData name="שי זק" userId="9a8cd1f7-4e0d-4eea-af2e-5a9998c1492e" providerId="ADAL" clId="{017B94F4-1D74-42B8-B561-BB235BB1950F}" dt="2024-09-21T09:55:42.206" v="969" actId="47"/>
        <pc:sldMkLst>
          <pc:docMk/>
          <pc:sldMk cId="0" sldId="303"/>
        </pc:sldMkLst>
      </pc:sldChg>
      <pc:sldChg chg="del">
        <pc:chgData name="שי זק" userId="9a8cd1f7-4e0d-4eea-af2e-5a9998c1492e" providerId="ADAL" clId="{017B94F4-1D74-42B8-B561-BB235BB1950F}" dt="2024-09-21T09:55:42.206" v="969" actId="47"/>
        <pc:sldMkLst>
          <pc:docMk/>
          <pc:sldMk cId="0" sldId="304"/>
        </pc:sldMkLst>
      </pc:sldChg>
      <pc:sldChg chg="del">
        <pc:chgData name="שי זק" userId="9a8cd1f7-4e0d-4eea-af2e-5a9998c1492e" providerId="ADAL" clId="{017B94F4-1D74-42B8-B561-BB235BB1950F}" dt="2024-09-21T09:55:42.206" v="969" actId="47"/>
        <pc:sldMkLst>
          <pc:docMk/>
          <pc:sldMk cId="0" sldId="305"/>
        </pc:sldMkLst>
      </pc:sldChg>
      <pc:sldChg chg="addSp modSp mod">
        <pc:chgData name="שי זק" userId="9a8cd1f7-4e0d-4eea-af2e-5a9998c1492e" providerId="ADAL" clId="{017B94F4-1D74-42B8-B561-BB235BB1950F}" dt="2024-09-19T13:18:42.874" v="720" actId="1076"/>
        <pc:sldMkLst>
          <pc:docMk/>
          <pc:sldMk cId="597899931" sldId="308"/>
        </pc:sldMkLst>
        <pc:spChg chg="mod">
          <ac:chgData name="שי זק" userId="9a8cd1f7-4e0d-4eea-af2e-5a9998c1492e" providerId="ADAL" clId="{017B94F4-1D74-42B8-B561-BB235BB1950F}" dt="2024-09-19T13:18:29.712" v="712"/>
          <ac:spMkLst>
            <pc:docMk/>
            <pc:sldMk cId="597899931" sldId="308"/>
            <ac:spMk id="3" creationId="{DF8E7DB9-5336-9931-746E-1707306431EF}"/>
          </ac:spMkLst>
        </pc:spChg>
        <pc:spChg chg="mod">
          <ac:chgData name="שי זק" userId="9a8cd1f7-4e0d-4eea-af2e-5a9998c1492e" providerId="ADAL" clId="{017B94F4-1D74-42B8-B561-BB235BB1950F}" dt="2024-09-19T13:18:29.712" v="712"/>
          <ac:spMkLst>
            <pc:docMk/>
            <pc:sldMk cId="597899931" sldId="308"/>
            <ac:spMk id="4" creationId="{06E715E3-E95B-FFD8-3DEA-6DC65F193288}"/>
          </ac:spMkLst>
        </pc:spChg>
        <pc:spChg chg="mod">
          <ac:chgData name="שי זק" userId="9a8cd1f7-4e0d-4eea-af2e-5a9998c1492e" providerId="ADAL" clId="{017B94F4-1D74-42B8-B561-BB235BB1950F}" dt="2024-09-19T13:18:29.712" v="712"/>
          <ac:spMkLst>
            <pc:docMk/>
            <pc:sldMk cId="597899931" sldId="308"/>
            <ac:spMk id="5" creationId="{87B9580D-6063-E0BB-8AAF-0AA475E0C26D}"/>
          </ac:spMkLst>
        </pc:spChg>
        <pc:spChg chg="mod">
          <ac:chgData name="שי זק" userId="9a8cd1f7-4e0d-4eea-af2e-5a9998c1492e" providerId="ADAL" clId="{017B94F4-1D74-42B8-B561-BB235BB1950F}" dt="2024-09-19T13:18:29.712" v="712"/>
          <ac:spMkLst>
            <pc:docMk/>
            <pc:sldMk cId="597899931" sldId="308"/>
            <ac:spMk id="6" creationId="{164BE149-4F7E-4784-ECF2-E98C9283DF3D}"/>
          </ac:spMkLst>
        </pc:spChg>
        <pc:spChg chg="mod">
          <ac:chgData name="שי זק" userId="9a8cd1f7-4e0d-4eea-af2e-5a9998c1492e" providerId="ADAL" clId="{017B94F4-1D74-42B8-B561-BB235BB1950F}" dt="2024-09-19T13:18:29.712" v="712"/>
          <ac:spMkLst>
            <pc:docMk/>
            <pc:sldMk cId="597899931" sldId="308"/>
            <ac:spMk id="7" creationId="{2F8C956F-FF3C-EDBB-3DAE-59D4D6E18F22}"/>
          </ac:spMkLst>
        </pc:spChg>
        <pc:spChg chg="mod">
          <ac:chgData name="שי זק" userId="9a8cd1f7-4e0d-4eea-af2e-5a9998c1492e" providerId="ADAL" clId="{017B94F4-1D74-42B8-B561-BB235BB1950F}" dt="2024-09-19T13:18:29.712" v="712"/>
          <ac:spMkLst>
            <pc:docMk/>
            <pc:sldMk cId="597899931" sldId="308"/>
            <ac:spMk id="8" creationId="{87BE0AA3-26B0-2C75-446D-BA2938BF5672}"/>
          </ac:spMkLst>
        </pc:spChg>
        <pc:spChg chg="mod">
          <ac:chgData name="שי זק" userId="9a8cd1f7-4e0d-4eea-af2e-5a9998c1492e" providerId="ADAL" clId="{017B94F4-1D74-42B8-B561-BB235BB1950F}" dt="2024-09-19T13:18:29.712" v="712"/>
          <ac:spMkLst>
            <pc:docMk/>
            <pc:sldMk cId="597899931" sldId="308"/>
            <ac:spMk id="9" creationId="{8384948A-FC34-42A4-9047-775851FD53FE}"/>
          </ac:spMkLst>
        </pc:spChg>
        <pc:spChg chg="mod">
          <ac:chgData name="שי זק" userId="9a8cd1f7-4e0d-4eea-af2e-5a9998c1492e" providerId="ADAL" clId="{017B94F4-1D74-42B8-B561-BB235BB1950F}" dt="2024-09-19T13:18:29.712" v="712"/>
          <ac:spMkLst>
            <pc:docMk/>
            <pc:sldMk cId="597899931" sldId="308"/>
            <ac:spMk id="10" creationId="{0C702135-B259-095F-D78D-79C4CD5F1FC9}"/>
          </ac:spMkLst>
        </pc:spChg>
        <pc:spChg chg="mod">
          <ac:chgData name="שי זק" userId="9a8cd1f7-4e0d-4eea-af2e-5a9998c1492e" providerId="ADAL" clId="{017B94F4-1D74-42B8-B561-BB235BB1950F}" dt="2024-09-19T13:18:29.712" v="712"/>
          <ac:spMkLst>
            <pc:docMk/>
            <pc:sldMk cId="597899931" sldId="308"/>
            <ac:spMk id="11" creationId="{06642652-5B18-EC8A-21B3-5B849700963E}"/>
          </ac:spMkLst>
        </pc:spChg>
        <pc:spChg chg="mod">
          <ac:chgData name="שי זק" userId="9a8cd1f7-4e0d-4eea-af2e-5a9998c1492e" providerId="ADAL" clId="{017B94F4-1D74-42B8-B561-BB235BB1950F}" dt="2024-09-19T13:18:29.712" v="712"/>
          <ac:spMkLst>
            <pc:docMk/>
            <pc:sldMk cId="597899931" sldId="308"/>
            <ac:spMk id="12" creationId="{9CA7CFBA-FBE3-21A0-DC09-53D3321BA91F}"/>
          </ac:spMkLst>
        </pc:spChg>
        <pc:spChg chg="mod">
          <ac:chgData name="שי זק" userId="9a8cd1f7-4e0d-4eea-af2e-5a9998c1492e" providerId="ADAL" clId="{017B94F4-1D74-42B8-B561-BB235BB1950F}" dt="2024-09-19T13:18:29.712" v="712"/>
          <ac:spMkLst>
            <pc:docMk/>
            <pc:sldMk cId="597899931" sldId="308"/>
            <ac:spMk id="13" creationId="{2BEE6912-02CE-63C8-6968-9046F3EB3272}"/>
          </ac:spMkLst>
        </pc:spChg>
        <pc:spChg chg="mod">
          <ac:chgData name="שי זק" userId="9a8cd1f7-4e0d-4eea-af2e-5a9998c1492e" providerId="ADAL" clId="{017B94F4-1D74-42B8-B561-BB235BB1950F}" dt="2024-09-19T13:18:29.712" v="712"/>
          <ac:spMkLst>
            <pc:docMk/>
            <pc:sldMk cId="597899931" sldId="308"/>
            <ac:spMk id="14" creationId="{9ADD77CC-8FB7-7BBD-2887-B43EE02E5977}"/>
          </ac:spMkLst>
        </pc:spChg>
        <pc:spChg chg="mod">
          <ac:chgData name="שי זק" userId="9a8cd1f7-4e0d-4eea-af2e-5a9998c1492e" providerId="ADAL" clId="{017B94F4-1D74-42B8-B561-BB235BB1950F}" dt="2024-09-19T13:18:29.712" v="712"/>
          <ac:spMkLst>
            <pc:docMk/>
            <pc:sldMk cId="597899931" sldId="308"/>
            <ac:spMk id="15" creationId="{6921C265-97AC-6EEC-45D2-F6C865095367}"/>
          </ac:spMkLst>
        </pc:spChg>
        <pc:spChg chg="mod">
          <ac:chgData name="שי זק" userId="9a8cd1f7-4e0d-4eea-af2e-5a9998c1492e" providerId="ADAL" clId="{017B94F4-1D74-42B8-B561-BB235BB1950F}" dt="2024-09-19T13:18:29.712" v="712"/>
          <ac:spMkLst>
            <pc:docMk/>
            <pc:sldMk cId="597899931" sldId="308"/>
            <ac:spMk id="16" creationId="{9E339101-59AB-E1C0-1D6B-1807EA49E770}"/>
          </ac:spMkLst>
        </pc:spChg>
        <pc:spChg chg="mod">
          <ac:chgData name="שי זק" userId="9a8cd1f7-4e0d-4eea-af2e-5a9998c1492e" providerId="ADAL" clId="{017B94F4-1D74-42B8-B561-BB235BB1950F}" dt="2024-09-19T13:18:29.712" v="712"/>
          <ac:spMkLst>
            <pc:docMk/>
            <pc:sldMk cId="597899931" sldId="308"/>
            <ac:spMk id="17" creationId="{094D7805-5FE7-42BE-2E84-A5DA81DBC88F}"/>
          </ac:spMkLst>
        </pc:spChg>
        <pc:spChg chg="mod">
          <ac:chgData name="שי זק" userId="9a8cd1f7-4e0d-4eea-af2e-5a9998c1492e" providerId="ADAL" clId="{017B94F4-1D74-42B8-B561-BB235BB1950F}" dt="2024-09-19T13:18:29.712" v="712"/>
          <ac:spMkLst>
            <pc:docMk/>
            <pc:sldMk cId="597899931" sldId="308"/>
            <ac:spMk id="18" creationId="{A05B0FBC-3762-3526-C2A4-41B5477DBCBE}"/>
          </ac:spMkLst>
        </pc:spChg>
        <pc:spChg chg="mod">
          <ac:chgData name="שי זק" userId="9a8cd1f7-4e0d-4eea-af2e-5a9998c1492e" providerId="ADAL" clId="{017B94F4-1D74-42B8-B561-BB235BB1950F}" dt="2024-09-19T13:18:29.712" v="712"/>
          <ac:spMkLst>
            <pc:docMk/>
            <pc:sldMk cId="597899931" sldId="308"/>
            <ac:spMk id="19" creationId="{CBCE7E6C-F99B-5F44-1C51-28CC150E78B7}"/>
          </ac:spMkLst>
        </pc:spChg>
        <pc:spChg chg="mod">
          <ac:chgData name="שי זק" userId="9a8cd1f7-4e0d-4eea-af2e-5a9998c1492e" providerId="ADAL" clId="{017B94F4-1D74-42B8-B561-BB235BB1950F}" dt="2024-09-19T13:18:29.712" v="712"/>
          <ac:spMkLst>
            <pc:docMk/>
            <pc:sldMk cId="597899931" sldId="308"/>
            <ac:spMk id="20" creationId="{AD130C0B-12EA-DB19-188D-F945D60D077D}"/>
          </ac:spMkLst>
        </pc:spChg>
        <pc:spChg chg="mod">
          <ac:chgData name="שי זק" userId="9a8cd1f7-4e0d-4eea-af2e-5a9998c1492e" providerId="ADAL" clId="{017B94F4-1D74-42B8-B561-BB235BB1950F}" dt="2024-09-19T13:18:29.712" v="712"/>
          <ac:spMkLst>
            <pc:docMk/>
            <pc:sldMk cId="597899931" sldId="308"/>
            <ac:spMk id="21" creationId="{6191B797-2662-6F14-1D6B-E5FB01D2D92C}"/>
          </ac:spMkLst>
        </pc:spChg>
        <pc:spChg chg="mod">
          <ac:chgData name="שי זק" userId="9a8cd1f7-4e0d-4eea-af2e-5a9998c1492e" providerId="ADAL" clId="{017B94F4-1D74-42B8-B561-BB235BB1950F}" dt="2024-09-19T13:18:29.712" v="712"/>
          <ac:spMkLst>
            <pc:docMk/>
            <pc:sldMk cId="597899931" sldId="308"/>
            <ac:spMk id="22" creationId="{E5ACAA35-71B5-0DC5-4F07-189E4E778353}"/>
          </ac:spMkLst>
        </pc:spChg>
        <pc:spChg chg="mod">
          <ac:chgData name="שי זק" userId="9a8cd1f7-4e0d-4eea-af2e-5a9998c1492e" providerId="ADAL" clId="{017B94F4-1D74-42B8-B561-BB235BB1950F}" dt="2024-09-19T13:18:29.712" v="712"/>
          <ac:spMkLst>
            <pc:docMk/>
            <pc:sldMk cId="597899931" sldId="308"/>
            <ac:spMk id="23" creationId="{C8EC12F9-E8F2-0FE9-4758-B7F87CBF5775}"/>
          </ac:spMkLst>
        </pc:spChg>
        <pc:spChg chg="mod">
          <ac:chgData name="שי זק" userId="9a8cd1f7-4e0d-4eea-af2e-5a9998c1492e" providerId="ADAL" clId="{017B94F4-1D74-42B8-B561-BB235BB1950F}" dt="2024-09-19T13:18:29.712" v="712"/>
          <ac:spMkLst>
            <pc:docMk/>
            <pc:sldMk cId="597899931" sldId="308"/>
            <ac:spMk id="24" creationId="{3E552805-B975-9FD9-CD21-FEB207C10BBE}"/>
          </ac:spMkLst>
        </pc:spChg>
        <pc:spChg chg="mod">
          <ac:chgData name="שי זק" userId="9a8cd1f7-4e0d-4eea-af2e-5a9998c1492e" providerId="ADAL" clId="{017B94F4-1D74-42B8-B561-BB235BB1950F}" dt="2024-09-19T13:18:29.712" v="712"/>
          <ac:spMkLst>
            <pc:docMk/>
            <pc:sldMk cId="597899931" sldId="308"/>
            <ac:spMk id="25" creationId="{6337E731-7947-B0F3-7002-A78283180040}"/>
          </ac:spMkLst>
        </pc:spChg>
        <pc:spChg chg="mod">
          <ac:chgData name="שי זק" userId="9a8cd1f7-4e0d-4eea-af2e-5a9998c1492e" providerId="ADAL" clId="{017B94F4-1D74-42B8-B561-BB235BB1950F}" dt="2024-09-19T13:18:29.712" v="712"/>
          <ac:spMkLst>
            <pc:docMk/>
            <pc:sldMk cId="597899931" sldId="308"/>
            <ac:spMk id="26" creationId="{C2AFB03E-13C2-E578-0322-E5097F12183A}"/>
          </ac:spMkLst>
        </pc:spChg>
        <pc:spChg chg="mod">
          <ac:chgData name="שי זק" userId="9a8cd1f7-4e0d-4eea-af2e-5a9998c1492e" providerId="ADAL" clId="{017B94F4-1D74-42B8-B561-BB235BB1950F}" dt="2024-09-19T13:18:29.712" v="712"/>
          <ac:spMkLst>
            <pc:docMk/>
            <pc:sldMk cId="597899931" sldId="308"/>
            <ac:spMk id="27" creationId="{FDFC5D2D-9628-0587-00E4-DB756BE69C54}"/>
          </ac:spMkLst>
        </pc:spChg>
        <pc:spChg chg="mod">
          <ac:chgData name="שי זק" userId="9a8cd1f7-4e0d-4eea-af2e-5a9998c1492e" providerId="ADAL" clId="{017B94F4-1D74-42B8-B561-BB235BB1950F}" dt="2024-09-19T13:18:29.712" v="712"/>
          <ac:spMkLst>
            <pc:docMk/>
            <pc:sldMk cId="597899931" sldId="308"/>
            <ac:spMk id="28" creationId="{63B443F1-763D-A2A7-BF73-0994DDA101DA}"/>
          </ac:spMkLst>
        </pc:spChg>
        <pc:spChg chg="mod">
          <ac:chgData name="שי זק" userId="9a8cd1f7-4e0d-4eea-af2e-5a9998c1492e" providerId="ADAL" clId="{017B94F4-1D74-42B8-B561-BB235BB1950F}" dt="2024-09-19T13:18:29.712" v="712"/>
          <ac:spMkLst>
            <pc:docMk/>
            <pc:sldMk cId="597899931" sldId="308"/>
            <ac:spMk id="29" creationId="{2C8CB0B0-73B8-E275-30DF-E0DB56860FDA}"/>
          </ac:spMkLst>
        </pc:spChg>
        <pc:spChg chg="mod">
          <ac:chgData name="שי זק" userId="9a8cd1f7-4e0d-4eea-af2e-5a9998c1492e" providerId="ADAL" clId="{017B94F4-1D74-42B8-B561-BB235BB1950F}" dt="2024-09-19T13:18:29.712" v="712"/>
          <ac:spMkLst>
            <pc:docMk/>
            <pc:sldMk cId="597899931" sldId="308"/>
            <ac:spMk id="30" creationId="{887CA6E4-6911-4787-F6DC-06866BA3F1DC}"/>
          </ac:spMkLst>
        </pc:spChg>
        <pc:spChg chg="mod">
          <ac:chgData name="שי זק" userId="9a8cd1f7-4e0d-4eea-af2e-5a9998c1492e" providerId="ADAL" clId="{017B94F4-1D74-42B8-B561-BB235BB1950F}" dt="2024-09-19T13:18:29.712" v="712"/>
          <ac:spMkLst>
            <pc:docMk/>
            <pc:sldMk cId="597899931" sldId="308"/>
            <ac:spMk id="31" creationId="{F3EE5BEE-1518-5294-7795-D41521B07191}"/>
          </ac:spMkLst>
        </pc:spChg>
        <pc:spChg chg="mod">
          <ac:chgData name="שי זק" userId="9a8cd1f7-4e0d-4eea-af2e-5a9998c1492e" providerId="ADAL" clId="{017B94F4-1D74-42B8-B561-BB235BB1950F}" dt="2024-09-19T13:18:29.712" v="712"/>
          <ac:spMkLst>
            <pc:docMk/>
            <pc:sldMk cId="597899931" sldId="308"/>
            <ac:spMk id="32" creationId="{3D567280-FC37-A287-CFAA-F4E3A12A6964}"/>
          </ac:spMkLst>
        </pc:spChg>
        <pc:spChg chg="mod">
          <ac:chgData name="שי זק" userId="9a8cd1f7-4e0d-4eea-af2e-5a9998c1492e" providerId="ADAL" clId="{017B94F4-1D74-42B8-B561-BB235BB1950F}" dt="2024-09-19T13:18:29.712" v="712"/>
          <ac:spMkLst>
            <pc:docMk/>
            <pc:sldMk cId="597899931" sldId="308"/>
            <ac:spMk id="33" creationId="{A04BEDD9-685E-D4FE-56AB-7D1CF14C3D41}"/>
          </ac:spMkLst>
        </pc:spChg>
        <pc:spChg chg="mod">
          <ac:chgData name="שי זק" userId="9a8cd1f7-4e0d-4eea-af2e-5a9998c1492e" providerId="ADAL" clId="{017B94F4-1D74-42B8-B561-BB235BB1950F}" dt="2024-09-19T13:18:29.712" v="712"/>
          <ac:spMkLst>
            <pc:docMk/>
            <pc:sldMk cId="597899931" sldId="308"/>
            <ac:spMk id="34" creationId="{2D78C863-C7FF-4687-07A4-0C5F7267D6DC}"/>
          </ac:spMkLst>
        </pc:spChg>
        <pc:spChg chg="mod">
          <ac:chgData name="שי זק" userId="9a8cd1f7-4e0d-4eea-af2e-5a9998c1492e" providerId="ADAL" clId="{017B94F4-1D74-42B8-B561-BB235BB1950F}" dt="2024-09-19T13:18:29.712" v="712"/>
          <ac:spMkLst>
            <pc:docMk/>
            <pc:sldMk cId="597899931" sldId="308"/>
            <ac:spMk id="35" creationId="{C6238950-EF06-727E-B059-2EB5174C4CBA}"/>
          </ac:spMkLst>
        </pc:spChg>
        <pc:spChg chg="mod">
          <ac:chgData name="שי זק" userId="9a8cd1f7-4e0d-4eea-af2e-5a9998c1492e" providerId="ADAL" clId="{017B94F4-1D74-42B8-B561-BB235BB1950F}" dt="2024-09-19T13:18:29.712" v="712"/>
          <ac:spMkLst>
            <pc:docMk/>
            <pc:sldMk cId="597899931" sldId="308"/>
            <ac:spMk id="36" creationId="{001F3E31-4762-2A1C-507C-C2483DB3DB0D}"/>
          </ac:spMkLst>
        </pc:spChg>
        <pc:spChg chg="mod">
          <ac:chgData name="שי זק" userId="9a8cd1f7-4e0d-4eea-af2e-5a9998c1492e" providerId="ADAL" clId="{017B94F4-1D74-42B8-B561-BB235BB1950F}" dt="2024-09-19T13:18:29.712" v="712"/>
          <ac:spMkLst>
            <pc:docMk/>
            <pc:sldMk cId="597899931" sldId="308"/>
            <ac:spMk id="37" creationId="{9C7C4D05-B900-8977-DB9E-4562D3509854}"/>
          </ac:spMkLst>
        </pc:spChg>
        <pc:spChg chg="mod">
          <ac:chgData name="שי זק" userId="9a8cd1f7-4e0d-4eea-af2e-5a9998c1492e" providerId="ADAL" clId="{017B94F4-1D74-42B8-B561-BB235BB1950F}" dt="2024-09-19T13:18:29.712" v="712"/>
          <ac:spMkLst>
            <pc:docMk/>
            <pc:sldMk cId="597899931" sldId="308"/>
            <ac:spMk id="38" creationId="{3790007B-DFB6-1D1E-2733-32864C61EC4C}"/>
          </ac:spMkLst>
        </pc:spChg>
        <pc:spChg chg="mod">
          <ac:chgData name="שי זק" userId="9a8cd1f7-4e0d-4eea-af2e-5a9998c1492e" providerId="ADAL" clId="{017B94F4-1D74-42B8-B561-BB235BB1950F}" dt="2024-09-19T13:18:29.712" v="712"/>
          <ac:spMkLst>
            <pc:docMk/>
            <pc:sldMk cId="597899931" sldId="308"/>
            <ac:spMk id="39" creationId="{0D989A89-1551-8D56-8C35-3BBCDCEC9F61}"/>
          </ac:spMkLst>
        </pc:spChg>
        <pc:spChg chg="mod">
          <ac:chgData name="שי זק" userId="9a8cd1f7-4e0d-4eea-af2e-5a9998c1492e" providerId="ADAL" clId="{017B94F4-1D74-42B8-B561-BB235BB1950F}" dt="2024-09-19T13:18:29.712" v="712"/>
          <ac:spMkLst>
            <pc:docMk/>
            <pc:sldMk cId="597899931" sldId="308"/>
            <ac:spMk id="40" creationId="{46BE6A85-33A2-2D19-E51E-BA052AE0BB0C}"/>
          </ac:spMkLst>
        </pc:spChg>
        <pc:spChg chg="mod">
          <ac:chgData name="שי זק" userId="9a8cd1f7-4e0d-4eea-af2e-5a9998c1492e" providerId="ADAL" clId="{017B94F4-1D74-42B8-B561-BB235BB1950F}" dt="2024-09-19T13:18:29.712" v="712"/>
          <ac:spMkLst>
            <pc:docMk/>
            <pc:sldMk cId="597899931" sldId="308"/>
            <ac:spMk id="41" creationId="{90759D79-09A6-C975-9922-D281A4F57F51}"/>
          </ac:spMkLst>
        </pc:spChg>
        <pc:spChg chg="mod">
          <ac:chgData name="שי זק" userId="9a8cd1f7-4e0d-4eea-af2e-5a9998c1492e" providerId="ADAL" clId="{017B94F4-1D74-42B8-B561-BB235BB1950F}" dt="2024-09-19T13:18:29.712" v="712"/>
          <ac:spMkLst>
            <pc:docMk/>
            <pc:sldMk cId="597899931" sldId="308"/>
            <ac:spMk id="42" creationId="{B0AEC5B8-F12F-FAC0-C194-9BFD319DC3D2}"/>
          </ac:spMkLst>
        </pc:spChg>
        <pc:spChg chg="mod">
          <ac:chgData name="שי זק" userId="9a8cd1f7-4e0d-4eea-af2e-5a9998c1492e" providerId="ADAL" clId="{017B94F4-1D74-42B8-B561-BB235BB1950F}" dt="2024-09-19T13:18:29.712" v="712"/>
          <ac:spMkLst>
            <pc:docMk/>
            <pc:sldMk cId="597899931" sldId="308"/>
            <ac:spMk id="43" creationId="{0C435DF0-DD88-E21E-2299-4D3E211463F1}"/>
          </ac:spMkLst>
        </pc:spChg>
        <pc:spChg chg="mod">
          <ac:chgData name="שי זק" userId="9a8cd1f7-4e0d-4eea-af2e-5a9998c1492e" providerId="ADAL" clId="{017B94F4-1D74-42B8-B561-BB235BB1950F}" dt="2024-09-19T13:18:29.712" v="712"/>
          <ac:spMkLst>
            <pc:docMk/>
            <pc:sldMk cId="597899931" sldId="308"/>
            <ac:spMk id="44" creationId="{B56B68BE-AF1D-D27B-4BFC-75BB04C64FC8}"/>
          </ac:spMkLst>
        </pc:spChg>
        <pc:spChg chg="mod">
          <ac:chgData name="שי זק" userId="9a8cd1f7-4e0d-4eea-af2e-5a9998c1492e" providerId="ADAL" clId="{017B94F4-1D74-42B8-B561-BB235BB1950F}" dt="2024-09-19T13:18:29.712" v="712"/>
          <ac:spMkLst>
            <pc:docMk/>
            <pc:sldMk cId="597899931" sldId="308"/>
            <ac:spMk id="45" creationId="{B776E814-673C-8F70-04CE-4AAAC1309DD1}"/>
          </ac:spMkLst>
        </pc:spChg>
        <pc:spChg chg="mod">
          <ac:chgData name="שי זק" userId="9a8cd1f7-4e0d-4eea-af2e-5a9998c1492e" providerId="ADAL" clId="{017B94F4-1D74-42B8-B561-BB235BB1950F}" dt="2024-09-19T13:18:29.712" v="712"/>
          <ac:spMkLst>
            <pc:docMk/>
            <pc:sldMk cId="597899931" sldId="308"/>
            <ac:spMk id="46" creationId="{F6BCEA2C-1D4D-1CCE-115C-0F31CD95E61F}"/>
          </ac:spMkLst>
        </pc:spChg>
        <pc:spChg chg="mod">
          <ac:chgData name="שי זק" userId="9a8cd1f7-4e0d-4eea-af2e-5a9998c1492e" providerId="ADAL" clId="{017B94F4-1D74-42B8-B561-BB235BB1950F}" dt="2024-09-19T13:18:29.712" v="712"/>
          <ac:spMkLst>
            <pc:docMk/>
            <pc:sldMk cId="597899931" sldId="308"/>
            <ac:spMk id="47" creationId="{F43561C0-D34A-1885-B82E-F53391E0EF07}"/>
          </ac:spMkLst>
        </pc:spChg>
        <pc:spChg chg="mod">
          <ac:chgData name="שי זק" userId="9a8cd1f7-4e0d-4eea-af2e-5a9998c1492e" providerId="ADAL" clId="{017B94F4-1D74-42B8-B561-BB235BB1950F}" dt="2024-09-19T13:18:29.712" v="712"/>
          <ac:spMkLst>
            <pc:docMk/>
            <pc:sldMk cId="597899931" sldId="308"/>
            <ac:spMk id="48" creationId="{F6CD6F48-6B83-E9E5-A7FF-5E6FC16484AE}"/>
          </ac:spMkLst>
        </pc:spChg>
        <pc:spChg chg="mod">
          <ac:chgData name="שי זק" userId="9a8cd1f7-4e0d-4eea-af2e-5a9998c1492e" providerId="ADAL" clId="{017B94F4-1D74-42B8-B561-BB235BB1950F}" dt="2024-09-19T13:18:29.712" v="712"/>
          <ac:spMkLst>
            <pc:docMk/>
            <pc:sldMk cId="597899931" sldId="308"/>
            <ac:spMk id="49" creationId="{C4523094-F691-B457-0A3D-5FFDF1F63DCC}"/>
          </ac:spMkLst>
        </pc:spChg>
        <pc:spChg chg="mod">
          <ac:chgData name="שי זק" userId="9a8cd1f7-4e0d-4eea-af2e-5a9998c1492e" providerId="ADAL" clId="{017B94F4-1D74-42B8-B561-BB235BB1950F}" dt="2024-09-19T13:18:29.712" v="712"/>
          <ac:spMkLst>
            <pc:docMk/>
            <pc:sldMk cId="597899931" sldId="308"/>
            <ac:spMk id="50" creationId="{66197D92-1C50-2C29-B599-392B314EC4D7}"/>
          </ac:spMkLst>
        </pc:spChg>
        <pc:spChg chg="mod">
          <ac:chgData name="שי זק" userId="9a8cd1f7-4e0d-4eea-af2e-5a9998c1492e" providerId="ADAL" clId="{017B94F4-1D74-42B8-B561-BB235BB1950F}" dt="2024-09-19T13:18:29.712" v="712"/>
          <ac:spMkLst>
            <pc:docMk/>
            <pc:sldMk cId="597899931" sldId="308"/>
            <ac:spMk id="51" creationId="{B40A43CD-4287-6285-55AA-2CC7E0A37ABD}"/>
          </ac:spMkLst>
        </pc:spChg>
        <pc:spChg chg="mod">
          <ac:chgData name="שי זק" userId="9a8cd1f7-4e0d-4eea-af2e-5a9998c1492e" providerId="ADAL" clId="{017B94F4-1D74-42B8-B561-BB235BB1950F}" dt="2024-09-19T13:18:29.712" v="712"/>
          <ac:spMkLst>
            <pc:docMk/>
            <pc:sldMk cId="597899931" sldId="308"/>
            <ac:spMk id="52" creationId="{1B1B6039-21C3-4809-8D38-92C4763B05E1}"/>
          </ac:spMkLst>
        </pc:spChg>
        <pc:spChg chg="mod">
          <ac:chgData name="שי זק" userId="9a8cd1f7-4e0d-4eea-af2e-5a9998c1492e" providerId="ADAL" clId="{017B94F4-1D74-42B8-B561-BB235BB1950F}" dt="2024-09-19T13:18:29.712" v="712"/>
          <ac:spMkLst>
            <pc:docMk/>
            <pc:sldMk cId="597899931" sldId="308"/>
            <ac:spMk id="53" creationId="{69CE8E04-D68B-38CF-366D-DC4DC48F7AA1}"/>
          </ac:spMkLst>
        </pc:spChg>
        <pc:spChg chg="mod">
          <ac:chgData name="שי זק" userId="9a8cd1f7-4e0d-4eea-af2e-5a9998c1492e" providerId="ADAL" clId="{017B94F4-1D74-42B8-B561-BB235BB1950F}" dt="2024-09-19T13:18:31.451" v="714" actId="1076"/>
          <ac:spMkLst>
            <pc:docMk/>
            <pc:sldMk cId="597899931" sldId="308"/>
            <ac:spMk id="1870" creationId="{00000000-0000-0000-0000-000000000000}"/>
          </ac:spMkLst>
        </pc:spChg>
        <pc:grpChg chg="add mod">
          <ac:chgData name="שי זק" userId="9a8cd1f7-4e0d-4eea-af2e-5a9998c1492e" providerId="ADAL" clId="{017B94F4-1D74-42B8-B561-BB235BB1950F}" dt="2024-09-19T13:18:42.874" v="720" actId="1076"/>
          <ac:grpSpMkLst>
            <pc:docMk/>
            <pc:sldMk cId="597899931" sldId="308"/>
            <ac:grpSpMk id="2" creationId="{C87BA1E0-25F1-8F67-E0C6-DA5C052EC066}"/>
          </ac:grpSpMkLst>
        </pc:grpChg>
      </pc:sldChg>
      <pc:sldChg chg="del">
        <pc:chgData name="שי זק" userId="9a8cd1f7-4e0d-4eea-af2e-5a9998c1492e" providerId="ADAL" clId="{017B94F4-1D74-42B8-B561-BB235BB1950F}" dt="2024-09-21T09:55:42.206" v="969" actId="47"/>
        <pc:sldMkLst>
          <pc:docMk/>
          <pc:sldMk cId="2851225321" sldId="309"/>
        </pc:sldMkLst>
      </pc:sldChg>
      <pc:sldChg chg="modSp mod">
        <pc:chgData name="שי זק" userId="9a8cd1f7-4e0d-4eea-af2e-5a9998c1492e" providerId="ADAL" clId="{017B94F4-1D74-42B8-B561-BB235BB1950F}" dt="2024-09-18T11:59:40.128" v="276" actId="20577"/>
        <pc:sldMkLst>
          <pc:docMk/>
          <pc:sldMk cId="3664710037" sldId="310"/>
        </pc:sldMkLst>
        <pc:spChg chg="mod">
          <ac:chgData name="שי זק" userId="9a8cd1f7-4e0d-4eea-af2e-5a9998c1492e" providerId="ADAL" clId="{017B94F4-1D74-42B8-B561-BB235BB1950F}" dt="2024-09-18T11:59:40.128" v="276" actId="20577"/>
          <ac:spMkLst>
            <pc:docMk/>
            <pc:sldMk cId="3664710037" sldId="310"/>
            <ac:spMk id="1417" creationId="{00000000-0000-0000-0000-000000000000}"/>
          </ac:spMkLst>
        </pc:spChg>
        <pc:picChg chg="mod">
          <ac:chgData name="שי זק" userId="9a8cd1f7-4e0d-4eea-af2e-5a9998c1492e" providerId="ADAL" clId="{017B94F4-1D74-42B8-B561-BB235BB1950F}" dt="2024-09-17T15:07:47.512" v="45" actId="1036"/>
          <ac:picMkLst>
            <pc:docMk/>
            <pc:sldMk cId="3664710037" sldId="310"/>
            <ac:picMk id="6148" creationId="{E7C7229F-B347-CB56-B85F-7B36AC7DB03E}"/>
          </ac:picMkLst>
        </pc:picChg>
      </pc:sldChg>
      <pc:sldChg chg="addSp delSp modSp mod">
        <pc:chgData name="שי זק" userId="9a8cd1f7-4e0d-4eea-af2e-5a9998c1492e" providerId="ADAL" clId="{017B94F4-1D74-42B8-B561-BB235BB1950F}" dt="2024-09-19T12:11:27.202" v="551" actId="1076"/>
        <pc:sldMkLst>
          <pc:docMk/>
          <pc:sldMk cId="385090466" sldId="311"/>
        </pc:sldMkLst>
        <pc:picChg chg="add mod">
          <ac:chgData name="שי זק" userId="9a8cd1f7-4e0d-4eea-af2e-5a9998c1492e" providerId="ADAL" clId="{017B94F4-1D74-42B8-B561-BB235BB1950F}" dt="2024-09-19T12:08:19.547" v="536" actId="1076"/>
          <ac:picMkLst>
            <pc:docMk/>
            <pc:sldMk cId="385090466" sldId="311"/>
            <ac:picMk id="2" creationId="{4361EA70-8AD3-5EA4-6F4A-053899896044}"/>
          </ac:picMkLst>
        </pc:picChg>
        <pc:picChg chg="add mod">
          <ac:chgData name="שי זק" userId="9a8cd1f7-4e0d-4eea-af2e-5a9998c1492e" providerId="ADAL" clId="{017B94F4-1D74-42B8-B561-BB235BB1950F}" dt="2024-09-19T12:11:27.202" v="551" actId="1076"/>
          <ac:picMkLst>
            <pc:docMk/>
            <pc:sldMk cId="385090466" sldId="311"/>
            <ac:picMk id="4" creationId="{53EA1F0A-7912-FFA3-24D4-A9CF4B4B33C1}"/>
          </ac:picMkLst>
        </pc:picChg>
        <pc:picChg chg="del">
          <ac:chgData name="שי זק" userId="9a8cd1f7-4e0d-4eea-af2e-5a9998c1492e" providerId="ADAL" clId="{017B94F4-1D74-42B8-B561-BB235BB1950F}" dt="2024-09-19T12:11:18.905" v="547" actId="478"/>
          <ac:picMkLst>
            <pc:docMk/>
            <pc:sldMk cId="385090466" sldId="311"/>
            <ac:picMk id="5126" creationId="{429C207B-250C-D46C-D5AF-62507525BD77}"/>
          </ac:picMkLst>
        </pc:picChg>
      </pc:sldChg>
      <pc:sldChg chg="del">
        <pc:chgData name="שי זק" userId="9a8cd1f7-4e0d-4eea-af2e-5a9998c1492e" providerId="ADAL" clId="{017B94F4-1D74-42B8-B561-BB235BB1950F}" dt="2024-09-21T09:55:42.206" v="969" actId="47"/>
        <pc:sldMkLst>
          <pc:docMk/>
          <pc:sldMk cId="3801877197" sldId="312"/>
        </pc:sldMkLst>
      </pc:sldChg>
      <pc:sldChg chg="addSp delSp modSp del mod addAnim delAnim modAnim modNotesTx">
        <pc:chgData name="שי זק" userId="9a8cd1f7-4e0d-4eea-af2e-5a9998c1492e" providerId="ADAL" clId="{017B94F4-1D74-42B8-B561-BB235BB1950F}" dt="2024-09-19T12:04:58.699" v="491" actId="47"/>
        <pc:sldMkLst>
          <pc:docMk/>
          <pc:sldMk cId="566849564" sldId="313"/>
        </pc:sldMkLst>
        <pc:spChg chg="add del mod">
          <ac:chgData name="שי זק" userId="9a8cd1f7-4e0d-4eea-af2e-5a9998c1492e" providerId="ADAL" clId="{017B94F4-1D74-42B8-B561-BB235BB1950F}" dt="2024-09-18T11:08:55.316" v="160"/>
          <ac:spMkLst>
            <pc:docMk/>
            <pc:sldMk cId="566849564" sldId="313"/>
            <ac:spMk id="2" creationId="{2957F2EC-2241-0951-B016-D619FAD8A509}"/>
          </ac:spMkLst>
        </pc:spChg>
        <pc:spChg chg="add del mod">
          <ac:chgData name="שי זק" userId="9a8cd1f7-4e0d-4eea-af2e-5a9998c1492e" providerId="ADAL" clId="{017B94F4-1D74-42B8-B561-BB235BB1950F}" dt="2024-09-18T11:34:54.999" v="227" actId="478"/>
          <ac:spMkLst>
            <pc:docMk/>
            <pc:sldMk cId="566849564" sldId="313"/>
            <ac:spMk id="3" creationId="{FDA0971E-6C70-6C8A-63CC-C5BB5EA55B84}"/>
          </ac:spMkLst>
        </pc:spChg>
        <pc:spChg chg="add mod">
          <ac:chgData name="שי זק" userId="9a8cd1f7-4e0d-4eea-af2e-5a9998c1492e" providerId="ADAL" clId="{017B94F4-1D74-42B8-B561-BB235BB1950F}" dt="2024-09-18T11:29:57.663" v="213"/>
          <ac:spMkLst>
            <pc:docMk/>
            <pc:sldMk cId="566849564" sldId="313"/>
            <ac:spMk id="4" creationId="{66239BF4-C06F-08AF-034A-E645A7F7E6C5}"/>
          </ac:spMkLst>
        </pc:spChg>
        <pc:spChg chg="add mod">
          <ac:chgData name="שי זק" userId="9a8cd1f7-4e0d-4eea-af2e-5a9998c1492e" providerId="ADAL" clId="{017B94F4-1D74-42B8-B561-BB235BB1950F}" dt="2024-09-18T11:59:52.986" v="277" actId="20577"/>
          <ac:spMkLst>
            <pc:docMk/>
            <pc:sldMk cId="566849564" sldId="313"/>
            <ac:spMk id="5" creationId="{71B62877-D3D7-91D2-B9B4-5C984D37FFED}"/>
          </ac:spMkLst>
        </pc:spChg>
        <pc:spChg chg="mod">
          <ac:chgData name="שי זק" userId="9a8cd1f7-4e0d-4eea-af2e-5a9998c1492e" providerId="ADAL" clId="{017B94F4-1D74-42B8-B561-BB235BB1950F}" dt="2024-09-18T11:07:49.264" v="150" actId="20577"/>
          <ac:spMkLst>
            <pc:docMk/>
            <pc:sldMk cId="566849564" sldId="313"/>
            <ac:spMk id="2153" creationId="{00000000-0000-0000-0000-000000000000}"/>
          </ac:spMkLst>
        </pc:spChg>
      </pc:sldChg>
      <pc:sldChg chg="modSp mod">
        <pc:chgData name="שי זק" userId="9a8cd1f7-4e0d-4eea-af2e-5a9998c1492e" providerId="ADAL" clId="{017B94F4-1D74-42B8-B561-BB235BB1950F}" dt="2024-09-17T15:05:19.242" v="11" actId="1037"/>
        <pc:sldMkLst>
          <pc:docMk/>
          <pc:sldMk cId="480640137" sldId="314"/>
        </pc:sldMkLst>
        <pc:spChg chg="mod">
          <ac:chgData name="שי זק" userId="9a8cd1f7-4e0d-4eea-af2e-5a9998c1492e" providerId="ADAL" clId="{017B94F4-1D74-42B8-B561-BB235BB1950F}" dt="2024-09-17T15:04:24.660" v="6" actId="14100"/>
          <ac:spMkLst>
            <pc:docMk/>
            <pc:sldMk cId="480640137" sldId="314"/>
            <ac:spMk id="1960" creationId="{00000000-0000-0000-0000-000000000000}"/>
          </ac:spMkLst>
        </pc:spChg>
        <pc:picChg chg="mod modCrop">
          <ac:chgData name="שי זק" userId="9a8cd1f7-4e0d-4eea-af2e-5a9998c1492e" providerId="ADAL" clId="{017B94F4-1D74-42B8-B561-BB235BB1950F}" dt="2024-09-17T15:05:19.242" v="11" actId="1037"/>
          <ac:picMkLst>
            <pc:docMk/>
            <pc:sldMk cId="480640137" sldId="314"/>
            <ac:picMk id="7" creationId="{7A4FF8FA-2328-A53E-E020-69FB4228D470}"/>
          </ac:picMkLst>
        </pc:picChg>
      </pc:sldChg>
      <pc:sldChg chg="modSp mod modNotesTx">
        <pc:chgData name="שי זק" userId="9a8cd1f7-4e0d-4eea-af2e-5a9998c1492e" providerId="ADAL" clId="{017B94F4-1D74-42B8-B561-BB235BB1950F}" dt="2024-09-18T11:37:42.280" v="231"/>
        <pc:sldMkLst>
          <pc:docMk/>
          <pc:sldMk cId="1574195095" sldId="317"/>
        </pc:sldMkLst>
        <pc:spChg chg="mod">
          <ac:chgData name="שי זק" userId="9a8cd1f7-4e0d-4eea-af2e-5a9998c1492e" providerId="ADAL" clId="{017B94F4-1D74-42B8-B561-BB235BB1950F}" dt="2024-09-17T15:09:53.210" v="82" actId="20577"/>
          <ac:spMkLst>
            <pc:docMk/>
            <pc:sldMk cId="1574195095" sldId="317"/>
            <ac:spMk id="3" creationId="{A9EEE386-74B0-4C2E-B145-5C9A33B58D23}"/>
          </ac:spMkLst>
        </pc:spChg>
        <pc:cxnChg chg="mod">
          <ac:chgData name="שי זק" userId="9a8cd1f7-4e0d-4eea-af2e-5a9998c1492e" providerId="ADAL" clId="{017B94F4-1D74-42B8-B561-BB235BB1950F}" dt="2024-09-17T14:56:07.748" v="1" actId="14100"/>
          <ac:cxnSpMkLst>
            <pc:docMk/>
            <pc:sldMk cId="1574195095" sldId="317"/>
            <ac:cxnSpMk id="1817" creationId="{00000000-0000-0000-0000-000000000000}"/>
          </ac:cxnSpMkLst>
        </pc:cxnChg>
        <pc:cxnChg chg="mod">
          <ac:chgData name="שי זק" userId="9a8cd1f7-4e0d-4eea-af2e-5a9998c1492e" providerId="ADAL" clId="{017B94F4-1D74-42B8-B561-BB235BB1950F}" dt="2024-09-17T14:55:57.110" v="0" actId="14100"/>
          <ac:cxnSpMkLst>
            <pc:docMk/>
            <pc:sldMk cId="1574195095" sldId="317"/>
            <ac:cxnSpMk id="1818" creationId="{00000000-0000-0000-0000-000000000000}"/>
          </ac:cxnSpMkLst>
        </pc:cxnChg>
      </pc:sldChg>
      <pc:sldChg chg="delSp mod delAnim">
        <pc:chgData name="שי זק" userId="9a8cd1f7-4e0d-4eea-af2e-5a9998c1492e" providerId="ADAL" clId="{017B94F4-1D74-42B8-B561-BB235BB1950F}" dt="2024-09-19T12:07:57.263" v="533" actId="478"/>
        <pc:sldMkLst>
          <pc:docMk/>
          <pc:sldMk cId="3802570600" sldId="321"/>
        </pc:sldMkLst>
        <pc:spChg chg="del">
          <ac:chgData name="שי זק" userId="9a8cd1f7-4e0d-4eea-af2e-5a9998c1492e" providerId="ADAL" clId="{017B94F4-1D74-42B8-B561-BB235BB1950F}" dt="2024-09-19T12:07:57.263" v="533" actId="478"/>
          <ac:spMkLst>
            <pc:docMk/>
            <pc:sldMk cId="3802570600" sldId="321"/>
            <ac:spMk id="5" creationId="{71B62877-D3D7-91D2-B9B4-5C984D37FFED}"/>
          </ac:spMkLst>
        </pc:spChg>
      </pc:sldChg>
      <pc:sldChg chg="addSp delSp modSp mod">
        <pc:chgData name="שי זק" userId="9a8cd1f7-4e0d-4eea-af2e-5a9998c1492e" providerId="ADAL" clId="{017B94F4-1D74-42B8-B561-BB235BB1950F}" dt="2024-09-19T12:57:33.173" v="596" actId="1035"/>
        <pc:sldMkLst>
          <pc:docMk/>
          <pc:sldMk cId="448540506" sldId="324"/>
        </pc:sldMkLst>
        <pc:spChg chg="add mod">
          <ac:chgData name="שי זק" userId="9a8cd1f7-4e0d-4eea-af2e-5a9998c1492e" providerId="ADAL" clId="{017B94F4-1D74-42B8-B561-BB235BB1950F}" dt="2024-09-19T11:59:12.403" v="342" actId="17032"/>
          <ac:spMkLst>
            <pc:docMk/>
            <pc:sldMk cId="448540506" sldId="324"/>
            <ac:spMk id="8" creationId="{426B4594-D9C5-A187-A559-C58315183D0E}"/>
          </ac:spMkLst>
        </pc:spChg>
        <pc:spChg chg="add mod">
          <ac:chgData name="שי זק" userId="9a8cd1f7-4e0d-4eea-af2e-5a9998c1492e" providerId="ADAL" clId="{017B94F4-1D74-42B8-B561-BB235BB1950F}" dt="2024-09-19T11:59:25.172" v="353" actId="20577"/>
          <ac:spMkLst>
            <pc:docMk/>
            <pc:sldMk cId="448540506" sldId="324"/>
            <ac:spMk id="9" creationId="{1EA63779-C5D0-0145-B5E3-033127CBF0D7}"/>
          </ac:spMkLst>
        </pc:spChg>
        <pc:spChg chg="mod">
          <ac:chgData name="שי זק" userId="9a8cd1f7-4e0d-4eea-af2e-5a9998c1492e" providerId="ADAL" clId="{017B94F4-1D74-42B8-B561-BB235BB1950F}" dt="2024-09-19T11:58:14.158" v="306" actId="1076"/>
          <ac:spMkLst>
            <pc:docMk/>
            <pc:sldMk cId="448540506" sldId="324"/>
            <ac:spMk id="50" creationId="{F5A92DC6-0920-352C-5421-038172D0E9C5}"/>
          </ac:spMkLst>
        </pc:spChg>
        <pc:spChg chg="mod">
          <ac:chgData name="שי זק" userId="9a8cd1f7-4e0d-4eea-af2e-5a9998c1492e" providerId="ADAL" clId="{017B94F4-1D74-42B8-B561-BB235BB1950F}" dt="2024-09-19T11:58:14.158" v="306" actId="1076"/>
          <ac:spMkLst>
            <pc:docMk/>
            <pc:sldMk cId="448540506" sldId="324"/>
            <ac:spMk id="51" creationId="{7B28D6B4-02E1-BAF3-C63C-83EA931B8432}"/>
          </ac:spMkLst>
        </pc:spChg>
        <pc:spChg chg="mod">
          <ac:chgData name="שי זק" userId="9a8cd1f7-4e0d-4eea-af2e-5a9998c1492e" providerId="ADAL" clId="{017B94F4-1D74-42B8-B561-BB235BB1950F}" dt="2024-09-19T12:55:53.268" v="562" actId="1038"/>
          <ac:spMkLst>
            <pc:docMk/>
            <pc:sldMk cId="448540506" sldId="324"/>
            <ac:spMk id="52" creationId="{D89416BF-8063-9144-80E5-7EBE76437C60}"/>
          </ac:spMkLst>
        </pc:spChg>
        <pc:spChg chg="mod">
          <ac:chgData name="שי זק" userId="9a8cd1f7-4e0d-4eea-af2e-5a9998c1492e" providerId="ADAL" clId="{017B94F4-1D74-42B8-B561-BB235BB1950F}" dt="2024-09-19T12:54:33.300" v="560" actId="1076"/>
          <ac:spMkLst>
            <pc:docMk/>
            <pc:sldMk cId="448540506" sldId="324"/>
            <ac:spMk id="2153" creationId="{00000000-0000-0000-0000-000000000000}"/>
          </ac:spMkLst>
        </pc:spChg>
        <pc:picChg chg="add mod">
          <ac:chgData name="שי זק" userId="9a8cd1f7-4e0d-4eea-af2e-5a9998c1492e" providerId="ADAL" clId="{017B94F4-1D74-42B8-B561-BB235BB1950F}" dt="2024-09-19T11:59:34.749" v="354" actId="1076"/>
          <ac:picMkLst>
            <pc:docMk/>
            <pc:sldMk cId="448540506" sldId="324"/>
            <ac:picMk id="2" creationId="{FA135246-429B-C55C-2E30-E3FD4645D430}"/>
          </ac:picMkLst>
        </pc:picChg>
        <pc:picChg chg="mod">
          <ac:chgData name="שי זק" userId="9a8cd1f7-4e0d-4eea-af2e-5a9998c1492e" providerId="ADAL" clId="{017B94F4-1D74-42B8-B561-BB235BB1950F}" dt="2024-09-19T11:58:14.158" v="306" actId="1076"/>
          <ac:picMkLst>
            <pc:docMk/>
            <pc:sldMk cId="448540506" sldId="324"/>
            <ac:picMk id="49" creationId="{C319833C-1210-7B53-490A-DC63C51439B3}"/>
          </ac:picMkLst>
        </pc:picChg>
        <pc:picChg chg="add mod">
          <ac:chgData name="שי זק" userId="9a8cd1f7-4e0d-4eea-af2e-5a9998c1492e" providerId="ADAL" clId="{017B94F4-1D74-42B8-B561-BB235BB1950F}" dt="2024-09-19T11:57:31.315" v="300" actId="1076"/>
          <ac:picMkLst>
            <pc:docMk/>
            <pc:sldMk cId="448540506" sldId="324"/>
            <ac:picMk id="1026" creationId="{299C4E3C-83A0-CFA6-0513-7769D21C31BC}"/>
          </ac:picMkLst>
        </pc:picChg>
        <pc:picChg chg="add mod">
          <ac:chgData name="שי זק" userId="9a8cd1f7-4e0d-4eea-af2e-5a9998c1492e" providerId="ADAL" clId="{017B94F4-1D74-42B8-B561-BB235BB1950F}" dt="2024-09-19T12:00:41.280" v="373" actId="1076"/>
          <ac:picMkLst>
            <pc:docMk/>
            <pc:sldMk cId="448540506" sldId="324"/>
            <ac:picMk id="1028" creationId="{CB0A9161-3F90-5AF6-9DB4-E8AB1CC4D52B}"/>
          </ac:picMkLst>
        </pc:picChg>
        <pc:picChg chg="add mod">
          <ac:chgData name="שי זק" userId="9a8cd1f7-4e0d-4eea-af2e-5a9998c1492e" providerId="ADAL" clId="{017B94F4-1D74-42B8-B561-BB235BB1950F}" dt="2024-09-19T12:57:33.173" v="596" actId="1035"/>
          <ac:picMkLst>
            <pc:docMk/>
            <pc:sldMk cId="448540506" sldId="324"/>
            <ac:picMk id="1030" creationId="{35DBCA62-BAD1-509D-3031-DF90DFD41A8C}"/>
          </ac:picMkLst>
        </pc:picChg>
        <pc:picChg chg="add del mod">
          <ac:chgData name="שי זק" userId="9a8cd1f7-4e0d-4eea-af2e-5a9998c1492e" providerId="ADAL" clId="{017B94F4-1D74-42B8-B561-BB235BB1950F}" dt="2024-09-19T12:02:24.757" v="409" actId="478"/>
          <ac:picMkLst>
            <pc:docMk/>
            <pc:sldMk cId="448540506" sldId="324"/>
            <ac:picMk id="1032" creationId="{B47E4371-3155-8942-B1F1-1AC38C2ACF50}"/>
          </ac:picMkLst>
        </pc:picChg>
        <pc:picChg chg="add mod">
          <ac:chgData name="שי זק" userId="9a8cd1f7-4e0d-4eea-af2e-5a9998c1492e" providerId="ADAL" clId="{017B94F4-1D74-42B8-B561-BB235BB1950F}" dt="2024-09-19T12:57:33.173" v="596" actId="1035"/>
          <ac:picMkLst>
            <pc:docMk/>
            <pc:sldMk cId="448540506" sldId="324"/>
            <ac:picMk id="1034" creationId="{31FB8FED-C496-9FC6-BAAB-254829F141E9}"/>
          </ac:picMkLst>
        </pc:picChg>
        <pc:picChg chg="add mod">
          <ac:chgData name="שי זק" userId="9a8cd1f7-4e0d-4eea-af2e-5a9998c1492e" providerId="ADAL" clId="{017B94F4-1D74-42B8-B561-BB235BB1950F}" dt="2024-09-19T12:57:33.173" v="596" actId="1035"/>
          <ac:picMkLst>
            <pc:docMk/>
            <pc:sldMk cId="448540506" sldId="324"/>
            <ac:picMk id="1036" creationId="{9A67DD7D-55B3-6365-0547-CAFAB61103C1}"/>
          </ac:picMkLst>
        </pc:picChg>
        <pc:picChg chg="del mod">
          <ac:chgData name="שי זק" userId="9a8cd1f7-4e0d-4eea-af2e-5a9998c1492e" providerId="ADAL" clId="{017B94F4-1D74-42B8-B561-BB235BB1950F}" dt="2024-09-19T11:57:38.389" v="302" actId="478"/>
          <ac:picMkLst>
            <pc:docMk/>
            <pc:sldMk cId="448540506" sldId="324"/>
            <ac:picMk id="2054" creationId="{6A1D4C83-6C9A-24C0-321D-28D127ED94BD}"/>
          </ac:picMkLst>
        </pc:picChg>
        <pc:picChg chg="mod">
          <ac:chgData name="שי זק" userId="9a8cd1f7-4e0d-4eea-af2e-5a9998c1492e" providerId="ADAL" clId="{017B94F4-1D74-42B8-B561-BB235BB1950F}" dt="2024-09-19T11:58:14.158" v="306" actId="1076"/>
          <ac:picMkLst>
            <pc:docMk/>
            <pc:sldMk cId="448540506" sldId="324"/>
            <ac:picMk id="2056" creationId="{0EDF6920-07F0-9272-E140-538B9D6E0986}"/>
          </ac:picMkLst>
        </pc:picChg>
        <pc:picChg chg="mod">
          <ac:chgData name="שי זק" userId="9a8cd1f7-4e0d-4eea-af2e-5a9998c1492e" providerId="ADAL" clId="{017B94F4-1D74-42B8-B561-BB235BB1950F}" dt="2024-09-19T11:58:14.158" v="306" actId="1076"/>
          <ac:picMkLst>
            <pc:docMk/>
            <pc:sldMk cId="448540506" sldId="324"/>
            <ac:picMk id="2060" creationId="{D69F4EEC-1298-997A-D9B1-D6B3801DE44B}"/>
          </ac:picMkLst>
        </pc:picChg>
        <pc:picChg chg="mod">
          <ac:chgData name="שי זק" userId="9a8cd1f7-4e0d-4eea-af2e-5a9998c1492e" providerId="ADAL" clId="{017B94F4-1D74-42B8-B561-BB235BB1950F}" dt="2024-09-19T11:58:14.158" v="306" actId="1076"/>
          <ac:picMkLst>
            <pc:docMk/>
            <pc:sldMk cId="448540506" sldId="324"/>
            <ac:picMk id="2062" creationId="{94D0C933-301F-9C76-7522-B9E4E4AB1C23}"/>
          </ac:picMkLst>
        </pc:picChg>
        <pc:cxnChg chg="mod">
          <ac:chgData name="שי זק" userId="9a8cd1f7-4e0d-4eea-af2e-5a9998c1492e" providerId="ADAL" clId="{017B94F4-1D74-42B8-B561-BB235BB1950F}" dt="2024-09-19T12:56:45.179" v="570" actId="1036"/>
          <ac:cxnSpMkLst>
            <pc:docMk/>
            <pc:sldMk cId="448540506" sldId="324"/>
            <ac:cxnSpMk id="44" creationId="{F9A41387-D46F-7405-D503-BA01D9D94544}"/>
          </ac:cxnSpMkLst>
        </pc:cxnChg>
        <pc:cxnChg chg="mod">
          <ac:chgData name="שי זק" userId="9a8cd1f7-4e0d-4eea-af2e-5a9998c1492e" providerId="ADAL" clId="{017B94F4-1D74-42B8-B561-BB235BB1950F}" dt="2024-09-19T12:56:29.091" v="566" actId="1037"/>
          <ac:cxnSpMkLst>
            <pc:docMk/>
            <pc:sldMk cId="448540506" sldId="324"/>
            <ac:cxnSpMk id="53" creationId="{BFFE3558-5C6E-FC8A-8B9C-CFAC88BD4C8A}"/>
          </ac:cxnSpMkLst>
        </pc:cxnChg>
      </pc:sldChg>
      <pc:sldChg chg="addSp delSp modSp add mod ord delAnim">
        <pc:chgData name="שי זק" userId="9a8cd1f7-4e0d-4eea-af2e-5a9998c1492e" providerId="ADAL" clId="{017B94F4-1D74-42B8-B561-BB235BB1950F}" dt="2024-09-19T12:05:53.033" v="532" actId="1076"/>
        <pc:sldMkLst>
          <pc:docMk/>
          <pc:sldMk cId="2642639793" sldId="325"/>
        </pc:sldMkLst>
        <pc:spChg chg="del">
          <ac:chgData name="שי זק" userId="9a8cd1f7-4e0d-4eea-af2e-5a9998c1492e" providerId="ADAL" clId="{017B94F4-1D74-42B8-B561-BB235BB1950F}" dt="2024-09-19T12:05:03.305" v="492" actId="478"/>
          <ac:spMkLst>
            <pc:docMk/>
            <pc:sldMk cId="2642639793" sldId="325"/>
            <ac:spMk id="5" creationId="{71B62877-D3D7-91D2-B9B4-5C984D37FFED}"/>
          </ac:spMkLst>
        </pc:spChg>
        <pc:spChg chg="mod">
          <ac:chgData name="שי זק" userId="9a8cd1f7-4e0d-4eea-af2e-5a9998c1492e" providerId="ADAL" clId="{017B94F4-1D74-42B8-B561-BB235BB1950F}" dt="2024-09-19T12:05:11.589" v="518" actId="20577"/>
          <ac:spMkLst>
            <pc:docMk/>
            <pc:sldMk cId="2642639793" sldId="325"/>
            <ac:spMk id="2153" creationId="{00000000-0000-0000-0000-000000000000}"/>
          </ac:spMkLst>
        </pc:spChg>
        <pc:picChg chg="add mod">
          <ac:chgData name="שי זק" userId="9a8cd1f7-4e0d-4eea-af2e-5a9998c1492e" providerId="ADAL" clId="{017B94F4-1D74-42B8-B561-BB235BB1950F}" dt="2024-09-19T12:05:22.798" v="523" actId="1076"/>
          <ac:picMkLst>
            <pc:docMk/>
            <pc:sldMk cId="2642639793" sldId="325"/>
            <ac:picMk id="2" creationId="{C8866995-193B-9CA1-5962-8746C9DCAB04}"/>
          </ac:picMkLst>
        </pc:picChg>
        <pc:picChg chg="add mod">
          <ac:chgData name="שי זק" userId="9a8cd1f7-4e0d-4eea-af2e-5a9998c1492e" providerId="ADAL" clId="{017B94F4-1D74-42B8-B561-BB235BB1950F}" dt="2024-09-19T12:05:53.033" v="532" actId="1076"/>
          <ac:picMkLst>
            <pc:docMk/>
            <pc:sldMk cId="2642639793" sldId="325"/>
            <ac:picMk id="3" creationId="{5A829423-91A7-BC1E-BFAE-6B97A4288329}"/>
          </ac:picMkLst>
        </pc:picChg>
        <pc:picChg chg="del">
          <ac:chgData name="שי זק" userId="9a8cd1f7-4e0d-4eea-af2e-5a9998c1492e" providerId="ADAL" clId="{017B94F4-1D74-42B8-B561-BB235BB1950F}" dt="2024-09-19T12:05:37.053" v="528" actId="478"/>
          <ac:picMkLst>
            <pc:docMk/>
            <pc:sldMk cId="2642639793" sldId="325"/>
            <ac:picMk id="2176" creationId="{00000000-0000-0000-0000-000000000000}"/>
          </ac:picMkLst>
        </pc:picChg>
      </pc:sldChg>
      <pc:sldChg chg="addSp delSp modSp add del mod">
        <pc:chgData name="שי זק" userId="9a8cd1f7-4e0d-4eea-af2e-5a9998c1492e" providerId="ADAL" clId="{017B94F4-1D74-42B8-B561-BB235BB1950F}" dt="2024-09-21T09:55:42.206" v="969" actId="47"/>
        <pc:sldMkLst>
          <pc:docMk/>
          <pc:sldMk cId="4196735446" sldId="326"/>
        </pc:sldMkLst>
        <pc:spChg chg="add del mod">
          <ac:chgData name="שי זק" userId="9a8cd1f7-4e0d-4eea-af2e-5a9998c1492e" providerId="ADAL" clId="{017B94F4-1D74-42B8-B561-BB235BB1950F}" dt="2024-09-19T13:04:13.276" v="599" actId="478"/>
          <ac:spMkLst>
            <pc:docMk/>
            <pc:sldMk cId="4196735446" sldId="326"/>
            <ac:spMk id="3" creationId="{007B94D4-8129-7AA3-19A0-B923FA56A260}"/>
          </ac:spMkLst>
        </pc:spChg>
        <pc:spChg chg="del">
          <ac:chgData name="שי זק" userId="9a8cd1f7-4e0d-4eea-af2e-5a9998c1492e" providerId="ADAL" clId="{017B94F4-1D74-42B8-B561-BB235BB1950F}" dt="2024-09-19T13:04:11.410" v="598" actId="478"/>
          <ac:spMkLst>
            <pc:docMk/>
            <pc:sldMk cId="4196735446" sldId="326"/>
            <ac:spMk id="1417" creationId="{00000000-0000-0000-0000-000000000000}"/>
          </ac:spMkLst>
        </pc:spChg>
        <pc:graphicFrameChg chg="add mod">
          <ac:chgData name="שי זק" userId="9a8cd1f7-4e0d-4eea-af2e-5a9998c1492e" providerId="ADAL" clId="{017B94F4-1D74-42B8-B561-BB235BB1950F}" dt="2024-09-19T13:04:32.140" v="601" actId="1076"/>
          <ac:graphicFrameMkLst>
            <pc:docMk/>
            <pc:sldMk cId="4196735446" sldId="326"/>
            <ac:graphicFrameMk id="4" creationId="{B3F5A08C-F73D-E06F-856F-26174A3E7ADC}"/>
          </ac:graphicFrameMkLst>
        </pc:graphicFrameChg>
      </pc:sldChg>
      <pc:sldChg chg="addSp modSp add mod">
        <pc:chgData name="שי זק" userId="9a8cd1f7-4e0d-4eea-af2e-5a9998c1492e" providerId="ADAL" clId="{017B94F4-1D74-42B8-B561-BB235BB1950F}" dt="2024-09-19T13:14:26.753" v="711" actId="1076"/>
        <pc:sldMkLst>
          <pc:docMk/>
          <pc:sldMk cId="2238364818" sldId="327"/>
        </pc:sldMkLst>
        <pc:spChg chg="add mod">
          <ac:chgData name="שי זק" userId="9a8cd1f7-4e0d-4eea-af2e-5a9998c1492e" providerId="ADAL" clId="{017B94F4-1D74-42B8-B561-BB235BB1950F}" dt="2024-09-19T13:13:23.088" v="678"/>
          <ac:spMkLst>
            <pc:docMk/>
            <pc:sldMk cId="2238364818" sldId="327"/>
            <ac:spMk id="3" creationId="{46D32C16-8AB5-3CF6-606E-CAB089878AB9}"/>
          </ac:spMkLst>
        </pc:spChg>
        <pc:spChg chg="add mod">
          <ac:chgData name="שי זק" userId="9a8cd1f7-4e0d-4eea-af2e-5a9998c1492e" providerId="ADAL" clId="{017B94F4-1D74-42B8-B561-BB235BB1950F}" dt="2024-09-19T13:14:26.753" v="711" actId="1076"/>
          <ac:spMkLst>
            <pc:docMk/>
            <pc:sldMk cId="2238364818" sldId="327"/>
            <ac:spMk id="4" creationId="{C5EAC9A6-CF6C-E028-7D57-FB207C863890}"/>
          </ac:spMkLst>
        </pc:spChg>
        <pc:graphicFrameChg chg="add mod modGraphic">
          <ac:chgData name="שי זק" userId="9a8cd1f7-4e0d-4eea-af2e-5a9998c1492e" providerId="ADAL" clId="{017B94F4-1D74-42B8-B561-BB235BB1950F}" dt="2024-09-19T13:13:11.585" v="677" actId="1076"/>
          <ac:graphicFrameMkLst>
            <pc:docMk/>
            <pc:sldMk cId="2238364818" sldId="327"/>
            <ac:graphicFrameMk id="2" creationId="{1CEDB6AB-C325-9E44-911E-7ECED9007C91}"/>
          </ac:graphicFrameMkLst>
        </pc:graphicFrameChg>
      </pc:sldChg>
      <pc:sldChg chg="addSp modSp add mod">
        <pc:chgData name="שי זק" userId="9a8cd1f7-4e0d-4eea-af2e-5a9998c1492e" providerId="ADAL" clId="{017B94F4-1D74-42B8-B561-BB235BB1950F}" dt="2024-09-21T09:57:45.386" v="1007" actId="1076"/>
        <pc:sldMkLst>
          <pc:docMk/>
          <pc:sldMk cId="3286176977" sldId="328"/>
        </pc:sldMkLst>
        <pc:spChg chg="mod">
          <ac:chgData name="שי זק" userId="9a8cd1f7-4e0d-4eea-af2e-5a9998c1492e" providerId="ADAL" clId="{017B94F4-1D74-42B8-B561-BB235BB1950F}" dt="2024-09-19T13:19:37.757" v="752" actId="1076"/>
          <ac:spMkLst>
            <pc:docMk/>
            <pc:sldMk cId="3286176977" sldId="328"/>
            <ac:spMk id="1417" creationId="{00000000-0000-0000-0000-000000000000}"/>
          </ac:spMkLst>
        </pc:spChg>
        <pc:picChg chg="add mod">
          <ac:chgData name="שי זק" userId="9a8cd1f7-4e0d-4eea-af2e-5a9998c1492e" providerId="ADAL" clId="{017B94F4-1D74-42B8-B561-BB235BB1950F}" dt="2024-09-21T09:57:45.386" v="1007" actId="1076"/>
          <ac:picMkLst>
            <pc:docMk/>
            <pc:sldMk cId="3286176977" sldId="328"/>
            <ac:picMk id="2" creationId="{A94704C4-C0B8-D445-A038-BD7D8A0B3CB2}"/>
          </ac:picMkLst>
        </pc:picChg>
      </pc:sldChg>
      <pc:sldChg chg="addSp delSp modSp add mod modNotesTx">
        <pc:chgData name="שי זק" userId="9a8cd1f7-4e0d-4eea-af2e-5a9998c1492e" providerId="ADAL" clId="{017B94F4-1D74-42B8-B561-BB235BB1950F}" dt="2024-09-21T09:53:49.513" v="966"/>
        <pc:sldMkLst>
          <pc:docMk/>
          <pc:sldMk cId="3875667464" sldId="329"/>
        </pc:sldMkLst>
        <pc:spChg chg="mod">
          <ac:chgData name="שי זק" userId="9a8cd1f7-4e0d-4eea-af2e-5a9998c1492e" providerId="ADAL" clId="{017B94F4-1D74-42B8-B561-BB235BB1950F}" dt="2024-09-21T09:40:37.165" v="774" actId="1076"/>
          <ac:spMkLst>
            <pc:docMk/>
            <pc:sldMk cId="3875667464" sldId="329"/>
            <ac:spMk id="1869" creationId="{00000000-0000-0000-0000-000000000000}"/>
          </ac:spMkLst>
        </pc:spChg>
        <pc:spChg chg="mod">
          <ac:chgData name="שי זק" userId="9a8cd1f7-4e0d-4eea-af2e-5a9998c1492e" providerId="ADAL" clId="{017B94F4-1D74-42B8-B561-BB235BB1950F}" dt="2024-09-21T09:43:40.972" v="815" actId="1076"/>
          <ac:spMkLst>
            <pc:docMk/>
            <pc:sldMk cId="3875667464" sldId="329"/>
            <ac:spMk id="1870" creationId="{00000000-0000-0000-0000-000000000000}"/>
          </ac:spMkLst>
        </pc:spChg>
        <pc:picChg chg="del">
          <ac:chgData name="שי זק" userId="9a8cd1f7-4e0d-4eea-af2e-5a9998c1492e" providerId="ADAL" clId="{017B94F4-1D74-42B8-B561-BB235BB1950F}" dt="2024-09-21T09:52:51.967" v="961" actId="478"/>
          <ac:picMkLst>
            <pc:docMk/>
            <pc:sldMk cId="3875667464" sldId="329"/>
            <ac:picMk id="2" creationId="{922D31A8-850C-2A56-D701-B318E2D0F0DF}"/>
          </ac:picMkLst>
        </pc:picChg>
        <pc:picChg chg="add mod">
          <ac:chgData name="שי זק" userId="9a8cd1f7-4e0d-4eea-af2e-5a9998c1492e" providerId="ADAL" clId="{017B94F4-1D74-42B8-B561-BB235BB1950F}" dt="2024-09-21T09:53:01.438" v="965" actId="1076"/>
          <ac:picMkLst>
            <pc:docMk/>
            <pc:sldMk cId="3875667464" sldId="329"/>
            <ac:picMk id="2050" creationId="{A9908E7E-2DD0-DA57-1794-C05EDB9CC375}"/>
          </ac:picMkLst>
        </pc:picChg>
      </pc:sldChg>
      <pc:sldChg chg="addSp delSp modSp add mod modNotesTx">
        <pc:chgData name="שי זק" userId="9a8cd1f7-4e0d-4eea-af2e-5a9998c1492e" providerId="ADAL" clId="{017B94F4-1D74-42B8-B561-BB235BB1950F}" dt="2024-09-21T09:53:58.896" v="968" actId="20577"/>
        <pc:sldMkLst>
          <pc:docMk/>
          <pc:sldMk cId="3532686559" sldId="330"/>
        </pc:sldMkLst>
        <pc:spChg chg="add del mod">
          <ac:chgData name="שי זק" userId="9a8cd1f7-4e0d-4eea-af2e-5a9998c1492e" providerId="ADAL" clId="{017B94F4-1D74-42B8-B561-BB235BB1950F}" dt="2024-09-21T09:44:01.495" v="818" actId="478"/>
          <ac:spMkLst>
            <pc:docMk/>
            <pc:sldMk cId="3532686559" sldId="330"/>
            <ac:spMk id="4" creationId="{0093BF46-E711-DB5C-B9B7-57F7798BC096}"/>
          </ac:spMkLst>
        </pc:spChg>
        <pc:spChg chg="add mod">
          <ac:chgData name="שי זק" userId="9a8cd1f7-4e0d-4eea-af2e-5a9998c1492e" providerId="ADAL" clId="{017B94F4-1D74-42B8-B561-BB235BB1950F}" dt="2024-09-21T09:47:59.011" v="955" actId="15"/>
          <ac:spMkLst>
            <pc:docMk/>
            <pc:sldMk cId="3532686559" sldId="330"/>
            <ac:spMk id="5" creationId="{D883BAD2-1276-D69E-4C8B-C114FE0EE091}"/>
          </ac:spMkLst>
        </pc:spChg>
        <pc:spChg chg="del">
          <ac:chgData name="שי זק" userId="9a8cd1f7-4e0d-4eea-af2e-5a9998c1492e" providerId="ADAL" clId="{017B94F4-1D74-42B8-B561-BB235BB1950F}" dt="2024-09-21T09:43:59.860" v="817" actId="478"/>
          <ac:spMkLst>
            <pc:docMk/>
            <pc:sldMk cId="3532686559" sldId="330"/>
            <ac:spMk id="1870" creationId="{00000000-0000-0000-0000-000000000000}"/>
          </ac:spMkLst>
        </pc:spChg>
        <pc:picChg chg="del">
          <ac:chgData name="שי זק" userId="9a8cd1f7-4e0d-4eea-af2e-5a9998c1492e" providerId="ADAL" clId="{017B94F4-1D74-42B8-B561-BB235BB1950F}" dt="2024-09-21T09:52:43.102" v="957" actId="478"/>
          <ac:picMkLst>
            <pc:docMk/>
            <pc:sldMk cId="3532686559" sldId="330"/>
            <ac:picMk id="2" creationId="{922D31A8-850C-2A56-D701-B318E2D0F0DF}"/>
          </ac:picMkLst>
        </pc:picChg>
        <pc:picChg chg="add">
          <ac:chgData name="שי זק" userId="9a8cd1f7-4e0d-4eea-af2e-5a9998c1492e" providerId="ADAL" clId="{017B94F4-1D74-42B8-B561-BB235BB1950F}" dt="2024-09-21T09:51:48.068" v="956"/>
          <ac:picMkLst>
            <pc:docMk/>
            <pc:sldMk cId="3532686559" sldId="330"/>
            <ac:picMk id="1026" creationId="{7B716CFD-AFEC-0D16-7505-8B9168B1A2F5}"/>
          </ac:picMkLst>
        </pc:picChg>
        <pc:picChg chg="add mod">
          <ac:chgData name="שי זק" userId="9a8cd1f7-4e0d-4eea-af2e-5a9998c1492e" providerId="ADAL" clId="{017B94F4-1D74-42B8-B561-BB235BB1950F}" dt="2024-09-21T09:52:49.523" v="960" actId="1076"/>
          <ac:picMkLst>
            <pc:docMk/>
            <pc:sldMk cId="3532686559" sldId="330"/>
            <ac:picMk id="1028" creationId="{36EDA837-A93E-9160-F93E-CFEC44F389B8}"/>
          </ac:picMkLst>
        </pc:picChg>
      </pc:sldChg>
      <pc:sldChg chg="addSp delSp modSp add mod delAnim modAnim">
        <pc:chgData name="שי זק" userId="9a8cd1f7-4e0d-4eea-af2e-5a9998c1492e" providerId="ADAL" clId="{017B94F4-1D74-42B8-B561-BB235BB1950F}" dt="2024-09-21T09:56:33.964" v="1005" actId="1036"/>
        <pc:sldMkLst>
          <pc:docMk/>
          <pc:sldMk cId="2062700836" sldId="331"/>
        </pc:sldMkLst>
        <pc:spChg chg="del">
          <ac:chgData name="שי זק" userId="9a8cd1f7-4e0d-4eea-af2e-5a9998c1492e" providerId="ADAL" clId="{017B94F4-1D74-42B8-B561-BB235BB1950F}" dt="2024-09-21T09:56:29.751" v="980" actId="478"/>
          <ac:spMkLst>
            <pc:docMk/>
            <pc:sldMk cId="2062700836" sldId="331"/>
            <ac:spMk id="1943" creationId="{00000000-0000-0000-0000-000000000000}"/>
          </ac:spMkLst>
        </pc:spChg>
        <pc:picChg chg="add mod">
          <ac:chgData name="שי זק" userId="9a8cd1f7-4e0d-4eea-af2e-5a9998c1492e" providerId="ADAL" clId="{017B94F4-1D74-42B8-B561-BB235BB1950F}" dt="2024-09-21T09:56:33.964" v="1005" actId="1036"/>
          <ac:picMkLst>
            <pc:docMk/>
            <pc:sldMk cId="2062700836" sldId="331"/>
            <ac:picMk id="2" creationId="{C07D2991-3C0E-1610-C5ED-98474BA59D1A}"/>
          </ac:picMkLst>
        </pc:picChg>
        <pc:picChg chg="del">
          <ac:chgData name="שי זק" userId="9a8cd1f7-4e0d-4eea-af2e-5a9998c1492e" providerId="ADAL" clId="{017B94F4-1D74-42B8-B561-BB235BB1950F}" dt="2024-09-21T09:55:54.619" v="971" actId="478"/>
          <ac:picMkLst>
            <pc:docMk/>
            <pc:sldMk cId="2062700836" sldId="331"/>
            <ac:picMk id="4" creationId="{5C38FED6-5EC9-0482-C559-FFF2B1243A40}"/>
          </ac:picMkLst>
        </pc:picChg>
      </pc:sldChg>
      <pc:sldMasterChg chg="delSldLayout">
        <pc:chgData name="שי זק" userId="9a8cd1f7-4e0d-4eea-af2e-5a9998c1492e" providerId="ADAL" clId="{017B94F4-1D74-42B8-B561-BB235BB1950F}" dt="2024-09-21T09:55:42.206" v="969" actId="47"/>
        <pc:sldMasterMkLst>
          <pc:docMk/>
          <pc:sldMasterMk cId="0" sldId="2147483680"/>
        </pc:sldMasterMkLst>
        <pc:sldLayoutChg chg="del">
          <pc:chgData name="שי זק" userId="9a8cd1f7-4e0d-4eea-af2e-5a9998c1492e" providerId="ADAL" clId="{017B94F4-1D74-42B8-B561-BB235BB1950F}" dt="2024-09-21T09:55:42.206" v="969" actId="47"/>
          <pc:sldLayoutMkLst>
            <pc:docMk/>
            <pc:sldMasterMk cId="0" sldId="2147483680"/>
            <pc:sldLayoutMk cId="0" sldId="2147483649"/>
          </pc:sldLayoutMkLst>
        </pc:sldLayoutChg>
        <pc:sldLayoutChg chg="del">
          <pc:chgData name="שי זק" userId="9a8cd1f7-4e0d-4eea-af2e-5a9998c1492e" providerId="ADAL" clId="{017B94F4-1D74-42B8-B561-BB235BB1950F}" dt="2024-09-21T09:55:42.206" v="969" actId="47"/>
          <pc:sldLayoutMkLst>
            <pc:docMk/>
            <pc:sldMasterMk cId="0" sldId="2147483680"/>
            <pc:sldLayoutMk cId="0" sldId="2147483650"/>
          </pc:sldLayoutMkLst>
        </pc:sldLayoutChg>
        <pc:sldLayoutChg chg="del">
          <pc:chgData name="שי זק" userId="9a8cd1f7-4e0d-4eea-af2e-5a9998c1492e" providerId="ADAL" clId="{017B94F4-1D74-42B8-B561-BB235BB1950F}" dt="2024-09-21T09:55:42.206" v="969" actId="47"/>
          <pc:sldLayoutMkLst>
            <pc:docMk/>
            <pc:sldMasterMk cId="0" sldId="2147483680"/>
            <pc:sldLayoutMk cId="0" sldId="2147483653"/>
          </pc:sldLayoutMkLst>
        </pc:sldLayoutChg>
        <pc:sldLayoutChg chg="del">
          <pc:chgData name="שי זק" userId="9a8cd1f7-4e0d-4eea-af2e-5a9998c1492e" providerId="ADAL" clId="{017B94F4-1D74-42B8-B561-BB235BB1950F}" dt="2024-09-21T09:55:42.206" v="969" actId="47"/>
          <pc:sldLayoutMkLst>
            <pc:docMk/>
            <pc:sldMasterMk cId="0" sldId="2147483680"/>
            <pc:sldLayoutMk cId="0" sldId="2147483657"/>
          </pc:sldLayoutMkLst>
        </pc:sldLayoutChg>
        <pc:sldLayoutChg chg="del">
          <pc:chgData name="שי זק" userId="9a8cd1f7-4e0d-4eea-af2e-5a9998c1492e" providerId="ADAL" clId="{017B94F4-1D74-42B8-B561-BB235BB1950F}" dt="2024-09-21T09:55:42.206" v="969" actId="47"/>
          <pc:sldLayoutMkLst>
            <pc:docMk/>
            <pc:sldMasterMk cId="0" sldId="2147483680"/>
            <pc:sldLayoutMk cId="0" sldId="2147483660"/>
          </pc:sldLayoutMkLst>
        </pc:sldLayoutChg>
        <pc:sldLayoutChg chg="del">
          <pc:chgData name="שי זק" userId="9a8cd1f7-4e0d-4eea-af2e-5a9998c1492e" providerId="ADAL" clId="{017B94F4-1D74-42B8-B561-BB235BB1950F}" dt="2024-09-21T09:55:42.206" v="969" actId="47"/>
          <pc:sldLayoutMkLst>
            <pc:docMk/>
            <pc:sldMasterMk cId="0" sldId="2147483680"/>
            <pc:sldLayoutMk cId="0" sldId="2147483661"/>
          </pc:sldLayoutMkLst>
        </pc:sldLayoutChg>
        <pc:sldLayoutChg chg="del">
          <pc:chgData name="שי זק" userId="9a8cd1f7-4e0d-4eea-af2e-5a9998c1492e" providerId="ADAL" clId="{017B94F4-1D74-42B8-B561-BB235BB1950F}" dt="2024-09-21T09:55:42.206" v="969" actId="47"/>
          <pc:sldLayoutMkLst>
            <pc:docMk/>
            <pc:sldMasterMk cId="0" sldId="2147483680"/>
            <pc:sldLayoutMk cId="0" sldId="2147483663"/>
          </pc:sldLayoutMkLst>
        </pc:sldLayoutChg>
        <pc:sldLayoutChg chg="del">
          <pc:chgData name="שי זק" userId="9a8cd1f7-4e0d-4eea-af2e-5a9998c1492e" providerId="ADAL" clId="{017B94F4-1D74-42B8-B561-BB235BB1950F}" dt="2024-09-21T09:55:42.206" v="969" actId="47"/>
          <pc:sldLayoutMkLst>
            <pc:docMk/>
            <pc:sldMasterMk cId="0" sldId="2147483680"/>
            <pc:sldLayoutMk cId="0" sldId="2147483664"/>
          </pc:sldLayoutMkLst>
        </pc:sldLayoutChg>
        <pc:sldLayoutChg chg="del">
          <pc:chgData name="שי זק" userId="9a8cd1f7-4e0d-4eea-af2e-5a9998c1492e" providerId="ADAL" clId="{017B94F4-1D74-42B8-B561-BB235BB1950F}" dt="2024-09-21T09:55:42.206" v="969" actId="47"/>
          <pc:sldLayoutMkLst>
            <pc:docMk/>
            <pc:sldMasterMk cId="0" sldId="2147483680"/>
            <pc:sldLayoutMk cId="0" sldId="2147483666"/>
          </pc:sldLayoutMkLst>
        </pc:sldLayoutChg>
        <pc:sldLayoutChg chg="del">
          <pc:chgData name="שי זק" userId="9a8cd1f7-4e0d-4eea-af2e-5a9998c1492e" providerId="ADAL" clId="{017B94F4-1D74-42B8-B561-BB235BB1950F}" dt="2024-09-21T09:55:42.206" v="969" actId="47"/>
          <pc:sldLayoutMkLst>
            <pc:docMk/>
            <pc:sldMasterMk cId="0" sldId="2147483680"/>
            <pc:sldLayoutMk cId="0" sldId="2147483667"/>
          </pc:sldLayoutMkLst>
        </pc:sldLayoutChg>
        <pc:sldLayoutChg chg="del">
          <pc:chgData name="שי זק" userId="9a8cd1f7-4e0d-4eea-af2e-5a9998c1492e" providerId="ADAL" clId="{017B94F4-1D74-42B8-B561-BB235BB1950F}" dt="2024-09-21T09:55:42.206" v="969" actId="47"/>
          <pc:sldLayoutMkLst>
            <pc:docMk/>
            <pc:sldMasterMk cId="0" sldId="2147483680"/>
            <pc:sldLayoutMk cId="0" sldId="2147483668"/>
          </pc:sldLayoutMkLst>
        </pc:sldLayoutChg>
        <pc:sldLayoutChg chg="del">
          <pc:chgData name="שי זק" userId="9a8cd1f7-4e0d-4eea-af2e-5a9998c1492e" providerId="ADAL" clId="{017B94F4-1D74-42B8-B561-BB235BB1950F}" dt="2024-09-21T09:55:42.206" v="969" actId="47"/>
          <pc:sldLayoutMkLst>
            <pc:docMk/>
            <pc:sldMasterMk cId="0" sldId="2147483680"/>
            <pc:sldLayoutMk cId="0" sldId="2147483669"/>
          </pc:sldLayoutMkLst>
        </pc:sldLayoutChg>
        <pc:sldLayoutChg chg="del">
          <pc:chgData name="שי זק" userId="9a8cd1f7-4e0d-4eea-af2e-5a9998c1492e" providerId="ADAL" clId="{017B94F4-1D74-42B8-B561-BB235BB1950F}" dt="2024-09-21T09:55:42.206" v="969" actId="47"/>
          <pc:sldLayoutMkLst>
            <pc:docMk/>
            <pc:sldMasterMk cId="0" sldId="2147483680"/>
            <pc:sldLayoutMk cId="0" sldId="2147483671"/>
          </pc:sldLayoutMkLst>
        </pc:sldLayoutChg>
        <pc:sldLayoutChg chg="del">
          <pc:chgData name="שי זק" userId="9a8cd1f7-4e0d-4eea-af2e-5a9998c1492e" providerId="ADAL" clId="{017B94F4-1D74-42B8-B561-BB235BB1950F}" dt="2024-09-21T09:55:42.206" v="969" actId="47"/>
          <pc:sldLayoutMkLst>
            <pc:docMk/>
            <pc:sldMasterMk cId="0" sldId="2147483680"/>
            <pc:sldLayoutMk cId="0" sldId="2147483673"/>
          </pc:sldLayoutMkLst>
        </pc:sldLayoutChg>
        <pc:sldLayoutChg chg="del">
          <pc:chgData name="שי זק" userId="9a8cd1f7-4e0d-4eea-af2e-5a9998c1492e" providerId="ADAL" clId="{017B94F4-1D74-42B8-B561-BB235BB1950F}" dt="2024-09-21T09:55:42.206" v="969" actId="47"/>
          <pc:sldLayoutMkLst>
            <pc:docMk/>
            <pc:sldMasterMk cId="0" sldId="2147483680"/>
            <pc:sldLayoutMk cId="0" sldId="2147483674"/>
          </pc:sldLayoutMkLst>
        </pc:sldLayoutChg>
        <pc:sldLayoutChg chg="del">
          <pc:chgData name="שי זק" userId="9a8cd1f7-4e0d-4eea-af2e-5a9998c1492e" providerId="ADAL" clId="{017B94F4-1D74-42B8-B561-BB235BB1950F}" dt="2024-09-21T09:55:42.206" v="969" actId="47"/>
          <pc:sldLayoutMkLst>
            <pc:docMk/>
            <pc:sldMasterMk cId="0" sldId="2147483680"/>
            <pc:sldLayoutMk cId="0" sldId="2147483675"/>
          </pc:sldLayoutMkLst>
        </pc:sldLayoutChg>
      </pc:sldMasterChg>
      <pc:sldMasterChg chg="del delSldLayout">
        <pc:chgData name="שי זק" userId="9a8cd1f7-4e0d-4eea-af2e-5a9998c1492e" providerId="ADAL" clId="{017B94F4-1D74-42B8-B561-BB235BB1950F}" dt="2024-09-21T09:55:42.206" v="969" actId="47"/>
        <pc:sldMasterMkLst>
          <pc:docMk/>
          <pc:sldMasterMk cId="0" sldId="2147483681"/>
        </pc:sldMasterMkLst>
        <pc:sldLayoutChg chg="del">
          <pc:chgData name="שי זק" userId="9a8cd1f7-4e0d-4eea-af2e-5a9998c1492e" providerId="ADAL" clId="{017B94F4-1D74-42B8-B561-BB235BB1950F}" dt="2024-09-21T09:55:42.206" v="969" actId="47"/>
          <pc:sldLayoutMkLst>
            <pc:docMk/>
            <pc:sldMasterMk cId="0" sldId="2147483681"/>
            <pc:sldLayoutMk cId="0" sldId="2147483678"/>
          </pc:sldLayoutMkLst>
        </pc:sldLayoutChg>
        <pc:sldLayoutChg chg="del">
          <pc:chgData name="שי זק" userId="9a8cd1f7-4e0d-4eea-af2e-5a9998c1492e" providerId="ADAL" clId="{017B94F4-1D74-42B8-B561-BB235BB1950F}" dt="2024-09-21T09:55:42.206" v="969" actId="47"/>
          <pc:sldLayoutMkLst>
            <pc:docMk/>
            <pc:sldMasterMk cId="0" sldId="2147483681"/>
            <pc:sldLayoutMk cId="0" sldId="2147483679"/>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5"/>
        <p:cNvGrpSpPr/>
        <p:nvPr/>
      </p:nvGrpSpPr>
      <p:grpSpPr>
        <a:xfrm>
          <a:off x="0" y="0"/>
          <a:ext cx="0" cy="0"/>
          <a:chOff x="0" y="0"/>
          <a:chExt cx="0" cy="0"/>
        </a:xfrm>
      </p:grpSpPr>
      <p:sp>
        <p:nvSpPr>
          <p:cNvPr id="1236" name="Google Shape;1236;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7" name="Google Shape;1237;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5"/>
        <p:cNvGrpSpPr/>
        <p:nvPr/>
      </p:nvGrpSpPr>
      <p:grpSpPr>
        <a:xfrm>
          <a:off x="0" y="0"/>
          <a:ext cx="0" cy="0"/>
          <a:chOff x="0" y="0"/>
          <a:chExt cx="0" cy="0"/>
        </a:xfrm>
      </p:grpSpPr>
      <p:sp>
        <p:nvSpPr>
          <p:cNvPr id="1866" name="Google Shape;1866;g1734a882cf6_0_5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7" name="Google Shape;1867;g1734a882cf6_0_5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Our system focuses on delivering real-time translation with high accuracy to ensure effective communication. It’s designed to be simple and accessible across all devices, offering a seamless user experience. The system prioritizes secure and private communication through end-to-end encryption. Additionally, it’s built to scale, accommodating more users and languages without compromising performance.</a:t>
            </a:r>
            <a:endParaRPr dirty="0"/>
          </a:p>
        </p:txBody>
      </p:sp>
    </p:spTree>
    <p:extLst>
      <p:ext uri="{BB962C8B-B14F-4D97-AF65-F5344CB8AC3E}">
        <p14:creationId xmlns:p14="http://schemas.microsoft.com/office/powerpoint/2010/main" val="30098879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8"/>
        <p:cNvGrpSpPr/>
        <p:nvPr/>
      </p:nvGrpSpPr>
      <p:grpSpPr>
        <a:xfrm>
          <a:off x="0" y="0"/>
          <a:ext cx="0" cy="0"/>
          <a:chOff x="0" y="0"/>
          <a:chExt cx="0" cy="0"/>
        </a:xfrm>
      </p:grpSpPr>
      <p:sp>
        <p:nvSpPr>
          <p:cNvPr id="1739" name="Google Shape;1739;g1734a882cf6_0_4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0" name="Google Shape;1740;g1734a882cf6_0_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"When the user inputs text or speech, it’s combined with their selected language, tone, and any additional specifications, like formality or phrasing style. This data is sent to the backend via an HTTP request, where it’s processed. The backend constructs a custom prompt using the user's input, incorporating all the provided details. This prompt is then sent to OpenAI’s GPT-4 API, ensuring the translation reflects the desired tone and context. The API responds with a refined translation, which is sent back to the user in real time."</a:t>
            </a:r>
            <a:endParaRPr dirty="0"/>
          </a:p>
        </p:txBody>
      </p:sp>
    </p:spTree>
    <p:extLst>
      <p:ext uri="{BB962C8B-B14F-4D97-AF65-F5344CB8AC3E}">
        <p14:creationId xmlns:p14="http://schemas.microsoft.com/office/powerpoint/2010/main" val="20221407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0"/>
        <p:cNvGrpSpPr/>
        <p:nvPr/>
      </p:nvGrpSpPr>
      <p:grpSpPr>
        <a:xfrm>
          <a:off x="0" y="0"/>
          <a:ext cx="0" cy="0"/>
          <a:chOff x="0" y="0"/>
          <a:chExt cx="0" cy="0"/>
        </a:xfrm>
      </p:grpSpPr>
      <p:sp>
        <p:nvSpPr>
          <p:cNvPr id="1931" name="Google Shape;1931;g14d33840f0f_0_1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2" name="Google Shape;1932;g14d33840f0f_0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375782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0"/>
        <p:cNvGrpSpPr/>
        <p:nvPr/>
      </p:nvGrpSpPr>
      <p:grpSpPr>
        <a:xfrm>
          <a:off x="0" y="0"/>
          <a:ext cx="0" cy="0"/>
          <a:chOff x="0" y="0"/>
          <a:chExt cx="0" cy="0"/>
        </a:xfrm>
      </p:grpSpPr>
      <p:sp>
        <p:nvSpPr>
          <p:cNvPr id="1401" name="Google Shape;1401;g1734a882cf6_0_15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2" name="Google Shape;1402;g1734a882cf6_0_15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746053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0"/>
        <p:cNvGrpSpPr/>
        <p:nvPr/>
      </p:nvGrpSpPr>
      <p:grpSpPr>
        <a:xfrm>
          <a:off x="0" y="0"/>
          <a:ext cx="0" cy="0"/>
          <a:chOff x="0" y="0"/>
          <a:chExt cx="0" cy="0"/>
        </a:xfrm>
      </p:grpSpPr>
      <p:sp>
        <p:nvSpPr>
          <p:cNvPr id="1931" name="Google Shape;1931;g14d33840f0f_0_1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2" name="Google Shape;1932;g14d33840f0f_0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362069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9"/>
        <p:cNvGrpSpPr/>
        <p:nvPr/>
      </p:nvGrpSpPr>
      <p:grpSpPr>
        <a:xfrm>
          <a:off x="0" y="0"/>
          <a:ext cx="0" cy="0"/>
          <a:chOff x="0" y="0"/>
          <a:chExt cx="0" cy="0"/>
        </a:xfrm>
      </p:grpSpPr>
      <p:sp>
        <p:nvSpPr>
          <p:cNvPr id="2150" name="Google Shape;2150;g1734a882cf6_0_6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1" name="Google Shape;2151;g1734a882cf6_0_6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"This code handles the premium translation process. It takes the user's input, including the text, source and target languages, and additional specifications like tone and formality. These details are combined into a prompt tailored for OpenAI's GPT-4 API. The API then returns a translation that respects the user’s preferences. We log the data at every step, ensuring that everything is processed correctly, and return the refined translation to the user."</a:t>
            </a:r>
            <a:endParaRPr dirty="0"/>
          </a:p>
        </p:txBody>
      </p:sp>
    </p:spTree>
    <p:extLst>
      <p:ext uri="{BB962C8B-B14F-4D97-AF65-F5344CB8AC3E}">
        <p14:creationId xmlns:p14="http://schemas.microsoft.com/office/powerpoint/2010/main" val="23330694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5"/>
        <p:cNvGrpSpPr/>
        <p:nvPr/>
      </p:nvGrpSpPr>
      <p:grpSpPr>
        <a:xfrm>
          <a:off x="0" y="0"/>
          <a:ext cx="0" cy="0"/>
          <a:chOff x="0" y="0"/>
          <a:chExt cx="0" cy="0"/>
        </a:xfrm>
      </p:grpSpPr>
      <p:sp>
        <p:nvSpPr>
          <p:cNvPr id="1866" name="Google Shape;1866;g1734a882cf6_0_5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7" name="Google Shape;1867;g1734a882cf6_0_5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"In our real-time video translation feature, users can engage in video calls with real-time translation capabilities. The system transcribes speech instantly and translates it on the fly, ensuring smooth communication across languages. Users have the flexibility to select their source and target languages, making the interaction seamless and adaptable to different needs. This feature is designed to break down language barriers during live conversations, making communication more accessible and effective."</a:t>
            </a:r>
            <a:endParaRPr dirty="0"/>
          </a:p>
        </p:txBody>
      </p:sp>
    </p:spTree>
    <p:extLst>
      <p:ext uri="{BB962C8B-B14F-4D97-AF65-F5344CB8AC3E}">
        <p14:creationId xmlns:p14="http://schemas.microsoft.com/office/powerpoint/2010/main" val="26911714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0"/>
        <p:cNvGrpSpPr/>
        <p:nvPr/>
      </p:nvGrpSpPr>
      <p:grpSpPr>
        <a:xfrm>
          <a:off x="0" y="0"/>
          <a:ext cx="0" cy="0"/>
          <a:chOff x="0" y="0"/>
          <a:chExt cx="0" cy="0"/>
        </a:xfrm>
      </p:grpSpPr>
      <p:sp>
        <p:nvSpPr>
          <p:cNvPr id="1931" name="Google Shape;1931;g14d33840f0f_0_1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2" name="Google Shape;1932;g14d33840f0f_0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19742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5"/>
        <p:cNvGrpSpPr/>
        <p:nvPr/>
      </p:nvGrpSpPr>
      <p:grpSpPr>
        <a:xfrm>
          <a:off x="0" y="0"/>
          <a:ext cx="0" cy="0"/>
          <a:chOff x="0" y="0"/>
          <a:chExt cx="0" cy="0"/>
        </a:xfrm>
      </p:grpSpPr>
      <p:sp>
        <p:nvSpPr>
          <p:cNvPr id="1866" name="Google Shape;1866;g1734a882cf6_0_5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7" name="Google Shape;1867;g1734a882cf6_0_5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our video translation leverages several advanced technologies. We use </a:t>
            </a:r>
            <a:r>
              <a:rPr lang="en-GB" dirty="0" err="1"/>
              <a:t>PeerJS</a:t>
            </a:r>
            <a:r>
              <a:rPr lang="en-GB" dirty="0"/>
              <a:t> for establishing a secure and low-latency connection, ensuring that video and audio communication remain uninterrupted. The Speech-to-Text and Translation API plays a crucial role by converting spoken language to text and translating it instantly. This translated text is then displayed as subtitles during the video call, enabling users to follow the conversation in real time, regardless of the languages being spoken. This setup ensures a reliable, accurate, and user-friendly translation experience during live video interactions."</a:t>
            </a:r>
            <a:endParaRPr dirty="0"/>
          </a:p>
        </p:txBody>
      </p:sp>
    </p:spTree>
    <p:extLst>
      <p:ext uri="{BB962C8B-B14F-4D97-AF65-F5344CB8AC3E}">
        <p14:creationId xmlns:p14="http://schemas.microsoft.com/office/powerpoint/2010/main" val="22176063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9"/>
        <p:cNvGrpSpPr/>
        <p:nvPr/>
      </p:nvGrpSpPr>
      <p:grpSpPr>
        <a:xfrm>
          <a:off x="0" y="0"/>
          <a:ext cx="0" cy="0"/>
          <a:chOff x="0" y="0"/>
          <a:chExt cx="0" cy="0"/>
        </a:xfrm>
      </p:grpSpPr>
      <p:sp>
        <p:nvSpPr>
          <p:cNvPr id="1440" name="Google Shape;1440;g1734a882cf6_0_2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1" name="Google Shape;1441;g1734a882cf6_0_2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351503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9"/>
        <p:cNvGrpSpPr/>
        <p:nvPr/>
      </p:nvGrpSpPr>
      <p:grpSpPr>
        <a:xfrm>
          <a:off x="0" y="0"/>
          <a:ext cx="0" cy="0"/>
          <a:chOff x="0" y="0"/>
          <a:chExt cx="0" cy="0"/>
        </a:xfrm>
      </p:grpSpPr>
      <p:sp>
        <p:nvSpPr>
          <p:cNvPr id="1270" name="Google Shape;1270;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1" name="Google Shape;1271;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sz="2000" dirty="0"/>
              <a:t>In today’s globalized world, breaking language barriers is essential for effective communication. Our project delivers a web application that captures speech, converts it to text, and translates it into another language in real time. We’ve integrated powerful technologies like Google Speech-to-Text, Google Translate, and ChatGPT to ensure accurate and fast translations. The app also supports live video meetings with real-time translation, enabling seamless multilingual conversations. With secure peer-to-peer connections and encryption, our application ensures privacy, making communication across different languages easy, accessible, and secure.</a:t>
            </a:r>
            <a:endParaRPr sz="1200" i="1" dirty="0">
              <a:solidFill>
                <a:srgbClr val="595959"/>
              </a:solidFill>
              <a:latin typeface="Anaheim"/>
              <a:ea typeface="Anaheim"/>
              <a:cs typeface="Anaheim"/>
              <a:sym typeface="Anaheim"/>
            </a:endParaRPr>
          </a:p>
          <a:p>
            <a:pPr marL="0" lvl="0" indent="0" algn="l" rtl="0">
              <a:spcBef>
                <a:spcPts val="0"/>
              </a:spcBef>
              <a:spcAft>
                <a:spcPts val="0"/>
              </a:spcAft>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9"/>
        <p:cNvGrpSpPr/>
        <p:nvPr/>
      </p:nvGrpSpPr>
      <p:grpSpPr>
        <a:xfrm>
          <a:off x="0" y="0"/>
          <a:ext cx="0" cy="0"/>
          <a:chOff x="0" y="0"/>
          <a:chExt cx="0" cy="0"/>
        </a:xfrm>
      </p:grpSpPr>
      <p:sp>
        <p:nvSpPr>
          <p:cNvPr id="2150" name="Google Shape;2150;g1734a882cf6_0_6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1" name="Google Shape;2151;g1734a882cf6_0_6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8269408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9"/>
        <p:cNvGrpSpPr/>
        <p:nvPr/>
      </p:nvGrpSpPr>
      <p:grpSpPr>
        <a:xfrm>
          <a:off x="0" y="0"/>
          <a:ext cx="0" cy="0"/>
          <a:chOff x="0" y="0"/>
          <a:chExt cx="0" cy="0"/>
        </a:xfrm>
      </p:grpSpPr>
      <p:sp>
        <p:nvSpPr>
          <p:cNvPr id="2150" name="Google Shape;2150;g1734a882cf6_0_6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1" name="Google Shape;2151;g1734a882cf6_0_6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"This code handles the premium translation process. It takes the user's input, including the text, source and target languages, and additional specifications like tone and formality. These details are combined into a prompt tailored for OpenAI's GPT-4 API. The API then returns a translation that respects the user’s preferences. We log the data at every step, ensuring that everything is processed correctly, and return the refined translation to the user."</a:t>
            </a:r>
            <a:endParaRPr dirty="0"/>
          </a:p>
        </p:txBody>
      </p:sp>
    </p:spTree>
    <p:extLst>
      <p:ext uri="{BB962C8B-B14F-4D97-AF65-F5344CB8AC3E}">
        <p14:creationId xmlns:p14="http://schemas.microsoft.com/office/powerpoint/2010/main" val="17129706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3"/>
        <p:cNvGrpSpPr/>
        <p:nvPr/>
      </p:nvGrpSpPr>
      <p:grpSpPr>
        <a:xfrm>
          <a:off x="0" y="0"/>
          <a:ext cx="0" cy="0"/>
          <a:chOff x="0" y="0"/>
          <a:chExt cx="0" cy="0"/>
        </a:xfrm>
      </p:grpSpPr>
      <p:sp>
        <p:nvSpPr>
          <p:cNvPr id="1654" name="Google Shape;1654;g1734a882cf6_0_8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5" name="Google Shape;1655;g1734a882cf6_0_8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7946957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0"/>
        <p:cNvGrpSpPr/>
        <p:nvPr/>
      </p:nvGrpSpPr>
      <p:grpSpPr>
        <a:xfrm>
          <a:off x="0" y="0"/>
          <a:ext cx="0" cy="0"/>
          <a:chOff x="0" y="0"/>
          <a:chExt cx="0" cy="0"/>
        </a:xfrm>
      </p:grpSpPr>
      <p:sp>
        <p:nvSpPr>
          <p:cNvPr id="1401" name="Google Shape;1401;g1734a882cf6_0_15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2" name="Google Shape;1402;g1734a882cf6_0_15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973089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9"/>
        <p:cNvGrpSpPr/>
        <p:nvPr/>
      </p:nvGrpSpPr>
      <p:grpSpPr>
        <a:xfrm>
          <a:off x="0" y="0"/>
          <a:ext cx="0" cy="0"/>
          <a:chOff x="0" y="0"/>
          <a:chExt cx="0" cy="0"/>
        </a:xfrm>
      </p:grpSpPr>
      <p:sp>
        <p:nvSpPr>
          <p:cNvPr id="1440" name="Google Shape;1440;g1734a882cf6_0_2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1" name="Google Shape;1441;g1734a882cf6_0_2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"Language barriers complicate real-time communication. Current tools often provide inaccurate translations that miss context, causing misunderstandings. Switching between apps for translation disrupts conversations and wastes time. Our project addresses these issues by making cross-language communication more accurate and efficient."</a:t>
            </a:r>
            <a:endParaRPr dirty="0"/>
          </a:p>
        </p:txBody>
      </p:sp>
    </p:spTree>
    <p:extLst>
      <p:ext uri="{BB962C8B-B14F-4D97-AF65-F5344CB8AC3E}">
        <p14:creationId xmlns:p14="http://schemas.microsoft.com/office/powerpoint/2010/main" val="11107724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7"/>
        <p:cNvGrpSpPr/>
        <p:nvPr/>
      </p:nvGrpSpPr>
      <p:grpSpPr>
        <a:xfrm>
          <a:off x="0" y="0"/>
          <a:ext cx="0" cy="0"/>
          <a:chOff x="0" y="0"/>
          <a:chExt cx="0" cy="0"/>
        </a:xfrm>
      </p:grpSpPr>
      <p:sp>
        <p:nvSpPr>
          <p:cNvPr id="2058" name="Google Shape;2058;g1734a882cf6_0_5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9" name="Google Shape;2059;g1734a882cf6_0_5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Our solution provides a user-friendly web application that bridges language barriers in real time. With a simple and intuitive interface, users can speak naturally while the app delivers instant speech-to-text and contextual translations. We’ve integrated live video translation to support dynamic conversations, ensuring seamless communication across languages. Additionally, all interactions are secured with end-to-end encryption, safeguarding user privacy. Our app makes cross-language communication easy, accurate, and secure."</a:t>
            </a:r>
            <a:endParaRPr dirty="0"/>
          </a:p>
        </p:txBody>
      </p:sp>
    </p:spTree>
    <p:extLst>
      <p:ext uri="{BB962C8B-B14F-4D97-AF65-F5344CB8AC3E}">
        <p14:creationId xmlns:p14="http://schemas.microsoft.com/office/powerpoint/2010/main" val="32882272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5"/>
        <p:cNvGrpSpPr/>
        <p:nvPr/>
      </p:nvGrpSpPr>
      <p:grpSpPr>
        <a:xfrm>
          <a:off x="0" y="0"/>
          <a:ext cx="0" cy="0"/>
          <a:chOff x="0" y="0"/>
          <a:chExt cx="0" cy="0"/>
        </a:xfrm>
      </p:grpSpPr>
      <p:sp>
        <p:nvSpPr>
          <p:cNvPr id="1866" name="Google Shape;1866;g1734a882cf6_0_5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7" name="Google Shape;1867;g1734a882cf6_0_5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Our system focuses on delivering real-time translation with high accuracy to ensure effective communication. It’s designed to be simple and accessible across all devices, offering a seamless user experience. The system prioritizes secure and private communication through end-to-end encryption. Additionally, it’s built to scale, accommodating more users and languages without compromising performance.</a:t>
            </a:r>
            <a:endParaRPr dirty="0"/>
          </a:p>
        </p:txBody>
      </p:sp>
    </p:spTree>
    <p:extLst>
      <p:ext uri="{BB962C8B-B14F-4D97-AF65-F5344CB8AC3E}">
        <p14:creationId xmlns:p14="http://schemas.microsoft.com/office/powerpoint/2010/main" val="22910994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0"/>
        <p:cNvGrpSpPr/>
        <p:nvPr/>
      </p:nvGrpSpPr>
      <p:grpSpPr>
        <a:xfrm>
          <a:off x="0" y="0"/>
          <a:ext cx="0" cy="0"/>
          <a:chOff x="0" y="0"/>
          <a:chExt cx="0" cy="0"/>
        </a:xfrm>
      </p:grpSpPr>
      <p:sp>
        <p:nvSpPr>
          <p:cNvPr id="1401" name="Google Shape;1401;g1734a882cf6_0_15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2" name="Google Shape;1402;g1734a882cf6_0_15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721126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9"/>
        <p:cNvGrpSpPr/>
        <p:nvPr/>
      </p:nvGrpSpPr>
      <p:grpSpPr>
        <a:xfrm>
          <a:off x="0" y="0"/>
          <a:ext cx="0" cy="0"/>
          <a:chOff x="0" y="0"/>
          <a:chExt cx="0" cy="0"/>
        </a:xfrm>
      </p:grpSpPr>
      <p:sp>
        <p:nvSpPr>
          <p:cNvPr id="2150" name="Google Shape;2150;g1734a882cf6_0_6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1" name="Google Shape;2151;g1734a882cf6_0_6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GB" dirty="0"/>
              <a:t>"In the free translation mode, users can select their input and output languages and choose to either speak or type their text. If they speak, the voice is converted into text using Google Speech-to-Text. The text is then sent to Google Translate for quick, basic translation. Finally, the translated text is displayed on the screen and can be read aloud using Google Text-to-Speech, making communication fast and straightforward."</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6496771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0"/>
        <p:cNvGrpSpPr/>
        <p:nvPr/>
      </p:nvGrpSpPr>
      <p:grpSpPr>
        <a:xfrm>
          <a:off x="0" y="0"/>
          <a:ext cx="0" cy="0"/>
          <a:chOff x="0" y="0"/>
          <a:chExt cx="0" cy="0"/>
        </a:xfrm>
      </p:grpSpPr>
      <p:sp>
        <p:nvSpPr>
          <p:cNvPr id="1931" name="Google Shape;1931;g14d33840f0f_0_1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2" name="Google Shape;1932;g14d33840f0f_0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996254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5"/>
        <p:cNvGrpSpPr/>
        <p:nvPr/>
      </p:nvGrpSpPr>
      <p:grpSpPr>
        <a:xfrm>
          <a:off x="0" y="0"/>
          <a:ext cx="0" cy="0"/>
          <a:chOff x="0" y="0"/>
          <a:chExt cx="0" cy="0"/>
        </a:xfrm>
      </p:grpSpPr>
      <p:sp>
        <p:nvSpPr>
          <p:cNvPr id="1866" name="Google Shape;1866;g1734a882cf6_0_5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7" name="Google Shape;1867;g1734a882cf6_0_5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Our system focuses on delivering real-time translation with high accuracy to ensure effective communication. It’s designed to be simple and accessible across all devices, offering a seamless user experience. The system prioritizes secure and private communication through end-to-end encryption. Additionally, it’s built to scale, accommodating more users and languages without compromising performance.</a:t>
            </a:r>
            <a:endParaRPr dirty="0"/>
          </a:p>
        </p:txBody>
      </p:sp>
    </p:spTree>
    <p:extLst>
      <p:ext uri="{BB962C8B-B14F-4D97-AF65-F5344CB8AC3E}">
        <p14:creationId xmlns:p14="http://schemas.microsoft.com/office/powerpoint/2010/main" val="26072694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2.png"/><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13225" y="1256689"/>
            <a:ext cx="7033800" cy="2193000"/>
          </a:xfrm>
          <a:prstGeom prst="rect">
            <a:avLst/>
          </a:prstGeom>
        </p:spPr>
        <p:txBody>
          <a:bodyPr spcFirstLastPara="1" wrap="square" lIns="91425" tIns="91425" rIns="91425" bIns="91425" anchor="b" anchorCtr="0">
            <a:noAutofit/>
          </a:bodyPr>
          <a:lstStyle>
            <a:lvl1pPr lvl="0">
              <a:lnSpc>
                <a:spcPct val="80000"/>
              </a:lnSpc>
              <a:spcBef>
                <a:spcPts val="0"/>
              </a:spcBef>
              <a:spcAft>
                <a:spcPts val="0"/>
              </a:spcAft>
              <a:buClr>
                <a:srgbClr val="191919"/>
              </a:buClr>
              <a:buSzPts val="5200"/>
              <a:buNone/>
              <a:defRPr sz="96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713225" y="3521113"/>
            <a:ext cx="4528800" cy="3657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400"/>
              <a:buNone/>
              <a:defRPr sz="15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grpSp>
        <p:nvGrpSpPr>
          <p:cNvPr id="11" name="Google Shape;11;p2"/>
          <p:cNvGrpSpPr/>
          <p:nvPr/>
        </p:nvGrpSpPr>
        <p:grpSpPr>
          <a:xfrm>
            <a:off x="7063684" y="2378015"/>
            <a:ext cx="5036265" cy="4113315"/>
            <a:chOff x="4780389" y="2513201"/>
            <a:chExt cx="5036265" cy="4113315"/>
          </a:xfrm>
        </p:grpSpPr>
        <p:grpSp>
          <p:nvGrpSpPr>
            <p:cNvPr id="12" name="Google Shape;12;p2"/>
            <p:cNvGrpSpPr/>
            <p:nvPr/>
          </p:nvGrpSpPr>
          <p:grpSpPr>
            <a:xfrm>
              <a:off x="4780389" y="2513201"/>
              <a:ext cx="5036265" cy="4113315"/>
              <a:chOff x="4673664" y="2214101"/>
              <a:chExt cx="5036265" cy="4113315"/>
            </a:xfrm>
          </p:grpSpPr>
          <p:sp>
            <p:nvSpPr>
              <p:cNvPr id="13" name="Google Shape;13;p2"/>
              <p:cNvSpPr/>
              <p:nvPr/>
            </p:nvSpPr>
            <p:spPr>
              <a:xfrm rot="157512">
                <a:off x="9047033" y="4559649"/>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nvGrpSpPr>
              <p:cNvPr id="14" name="Google Shape;14;p2"/>
              <p:cNvGrpSpPr/>
              <p:nvPr/>
            </p:nvGrpSpPr>
            <p:grpSpPr>
              <a:xfrm>
                <a:off x="4673664" y="2214101"/>
                <a:ext cx="5036265" cy="4113315"/>
                <a:chOff x="4673664" y="2214101"/>
                <a:chExt cx="5036265" cy="4113315"/>
              </a:xfrm>
            </p:grpSpPr>
            <p:grpSp>
              <p:nvGrpSpPr>
                <p:cNvPr id="15" name="Google Shape;15;p2"/>
                <p:cNvGrpSpPr/>
                <p:nvPr/>
              </p:nvGrpSpPr>
              <p:grpSpPr>
                <a:xfrm>
                  <a:off x="4673664" y="2214101"/>
                  <a:ext cx="5036265" cy="4113315"/>
                  <a:chOff x="3825164" y="427026"/>
                  <a:chExt cx="5036265" cy="4113315"/>
                </a:xfrm>
              </p:grpSpPr>
              <p:sp>
                <p:nvSpPr>
                  <p:cNvPr id="16" name="Google Shape;16;p2"/>
                  <p:cNvSpPr/>
                  <p:nvPr/>
                </p:nvSpPr>
                <p:spPr>
                  <a:xfrm rot="157512">
                    <a:off x="6915828" y="473247"/>
                    <a:ext cx="650167" cy="721089"/>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7" name="Google Shape;17;p2"/>
                  <p:cNvSpPr/>
                  <p:nvPr/>
                </p:nvSpPr>
                <p:spPr>
                  <a:xfrm rot="157512">
                    <a:off x="7541687" y="457392"/>
                    <a:ext cx="650192" cy="721114"/>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8" name="Google Shape;18;p2"/>
                  <p:cNvSpPr/>
                  <p:nvPr/>
                </p:nvSpPr>
                <p:spPr>
                  <a:xfrm rot="157512">
                    <a:off x="8167572" y="441537"/>
                    <a:ext cx="650192" cy="721089"/>
                  </a:xfrm>
                  <a:custGeom>
                    <a:avLst/>
                    <a:gdLst/>
                    <a:ahLst/>
                    <a:cxnLst/>
                    <a:rect l="l" t="t" r="r" b="b"/>
                    <a:pathLst>
                      <a:path w="26009" h="28845" fill="none" extrusionOk="0">
                        <a:moveTo>
                          <a:pt x="26008" y="20743"/>
                        </a:moveTo>
                        <a:lnTo>
                          <a:pt x="24980"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9" name="Google Shape;19;p2"/>
                  <p:cNvSpPr/>
                  <p:nvPr/>
                </p:nvSpPr>
                <p:spPr>
                  <a:xfrm rot="157512">
                    <a:off x="7242491" y="1007356"/>
                    <a:ext cx="650192" cy="721089"/>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0" name="Google Shape;20;p2"/>
                  <p:cNvSpPr/>
                  <p:nvPr/>
                </p:nvSpPr>
                <p:spPr>
                  <a:xfrm rot="157512">
                    <a:off x="7868375" y="991501"/>
                    <a:ext cx="650167" cy="721089"/>
                  </a:xfrm>
                  <a:custGeom>
                    <a:avLst/>
                    <a:gdLst/>
                    <a:ahLst/>
                    <a:cxnLst/>
                    <a:rect l="l" t="t" r="r" b="b"/>
                    <a:pathLst>
                      <a:path w="26008" h="28845" fill="none" extrusionOk="0">
                        <a:moveTo>
                          <a:pt x="26008" y="20743"/>
                        </a:moveTo>
                        <a:lnTo>
                          <a:pt x="24980" y="6321"/>
                        </a:lnTo>
                        <a:lnTo>
                          <a:pt x="11976" y="0"/>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1" name="Google Shape;21;p2"/>
                  <p:cNvSpPr/>
                  <p:nvPr/>
                </p:nvSpPr>
                <p:spPr>
                  <a:xfrm rot="157512">
                    <a:off x="6943294" y="1557320"/>
                    <a:ext cx="650167" cy="721089"/>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2" name="Google Shape;22;p2"/>
                  <p:cNvSpPr/>
                  <p:nvPr/>
                </p:nvSpPr>
                <p:spPr>
                  <a:xfrm rot="157512">
                    <a:off x="7569154" y="1541466"/>
                    <a:ext cx="650217" cy="721064"/>
                  </a:xfrm>
                  <a:custGeom>
                    <a:avLst/>
                    <a:gdLst/>
                    <a:ahLst/>
                    <a:cxnLst/>
                    <a:rect l="l" t="t" r="r" b="b"/>
                    <a:pathLst>
                      <a:path w="26010" h="28844" fill="none" extrusionOk="0">
                        <a:moveTo>
                          <a:pt x="26009" y="20743"/>
                        </a:moveTo>
                        <a:lnTo>
                          <a:pt x="24980" y="6321"/>
                        </a:lnTo>
                        <a:lnTo>
                          <a:pt x="11976" y="0"/>
                        </a:lnTo>
                        <a:lnTo>
                          <a:pt x="1" y="8101"/>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3" name="Google Shape;23;p2"/>
                  <p:cNvSpPr/>
                  <p:nvPr/>
                </p:nvSpPr>
                <p:spPr>
                  <a:xfrm rot="157512">
                    <a:off x="8195039" y="1525586"/>
                    <a:ext cx="650217" cy="721114"/>
                  </a:xfrm>
                  <a:custGeom>
                    <a:avLst/>
                    <a:gdLst/>
                    <a:ahLst/>
                    <a:cxnLst/>
                    <a:rect l="l" t="t" r="r" b="b"/>
                    <a:pathLst>
                      <a:path w="26010" h="28846" fill="none" extrusionOk="0">
                        <a:moveTo>
                          <a:pt x="26009" y="20743"/>
                        </a:moveTo>
                        <a:lnTo>
                          <a:pt x="24980" y="6322"/>
                        </a:lnTo>
                        <a:lnTo>
                          <a:pt x="11976" y="1"/>
                        </a:lnTo>
                        <a:lnTo>
                          <a:pt x="0" y="8103"/>
                        </a:lnTo>
                        <a:lnTo>
                          <a:pt x="1029"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4" name="Google Shape;24;p2"/>
                  <p:cNvSpPr/>
                  <p:nvPr/>
                </p:nvSpPr>
                <p:spPr>
                  <a:xfrm rot="157512">
                    <a:off x="4140535" y="2170703"/>
                    <a:ext cx="650217" cy="721089"/>
                  </a:xfrm>
                  <a:custGeom>
                    <a:avLst/>
                    <a:gdLst/>
                    <a:ahLst/>
                    <a:cxnLst/>
                    <a:rect l="l" t="t" r="r" b="b"/>
                    <a:pathLst>
                      <a:path w="26010" h="28845" fill="none" extrusionOk="0">
                        <a:moveTo>
                          <a:pt x="26009" y="20743"/>
                        </a:moveTo>
                        <a:lnTo>
                          <a:pt x="24980" y="6321"/>
                        </a:lnTo>
                        <a:lnTo>
                          <a:pt x="11977" y="0"/>
                        </a:lnTo>
                        <a:lnTo>
                          <a:pt x="1"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5" name="Google Shape;25;p2"/>
                  <p:cNvSpPr/>
                  <p:nvPr/>
                </p:nvSpPr>
                <p:spPr>
                  <a:xfrm rot="157512">
                    <a:off x="4766419" y="2154848"/>
                    <a:ext cx="650192" cy="721089"/>
                  </a:xfrm>
                  <a:custGeom>
                    <a:avLst/>
                    <a:gdLst/>
                    <a:ahLst/>
                    <a:cxnLst/>
                    <a:rect l="l" t="t" r="r" b="b"/>
                    <a:pathLst>
                      <a:path w="26009" h="28845" fill="none" extrusionOk="0">
                        <a:moveTo>
                          <a:pt x="26009" y="20743"/>
                        </a:moveTo>
                        <a:lnTo>
                          <a:pt x="24980" y="6321"/>
                        </a:lnTo>
                        <a:lnTo>
                          <a:pt x="11977" y="1"/>
                        </a:lnTo>
                        <a:lnTo>
                          <a:pt x="0" y="8102"/>
                        </a:lnTo>
                        <a:lnTo>
                          <a:pt x="1029" y="22524"/>
                        </a:lnTo>
                        <a:lnTo>
                          <a:pt x="14034"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6" name="Google Shape;26;p2"/>
                  <p:cNvSpPr/>
                  <p:nvPr/>
                </p:nvSpPr>
                <p:spPr>
                  <a:xfrm rot="157512">
                    <a:off x="5392303" y="2138993"/>
                    <a:ext cx="650192" cy="721089"/>
                  </a:xfrm>
                  <a:custGeom>
                    <a:avLst/>
                    <a:gdLst/>
                    <a:ahLst/>
                    <a:cxnLst/>
                    <a:rect l="l" t="t" r="r" b="b"/>
                    <a:pathLst>
                      <a:path w="26009" h="28845" fill="none" extrusionOk="0">
                        <a:moveTo>
                          <a:pt x="26009" y="20743"/>
                        </a:moveTo>
                        <a:lnTo>
                          <a:pt x="24981" y="6321"/>
                        </a:lnTo>
                        <a:lnTo>
                          <a:pt x="11976" y="0"/>
                        </a:lnTo>
                        <a:lnTo>
                          <a:pt x="0" y="8102"/>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7" name="Google Shape;27;p2"/>
                  <p:cNvSpPr/>
                  <p:nvPr/>
                </p:nvSpPr>
                <p:spPr>
                  <a:xfrm rot="157512">
                    <a:off x="6018188" y="2123139"/>
                    <a:ext cx="650192" cy="721089"/>
                  </a:xfrm>
                  <a:custGeom>
                    <a:avLst/>
                    <a:gdLst/>
                    <a:ahLst/>
                    <a:cxnLst/>
                    <a:rect l="l" t="t" r="r" b="b"/>
                    <a:pathLst>
                      <a:path w="26009" h="28845" fill="none" extrusionOk="0">
                        <a:moveTo>
                          <a:pt x="26008"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8" name="Google Shape;28;p2"/>
                  <p:cNvSpPr/>
                  <p:nvPr/>
                </p:nvSpPr>
                <p:spPr>
                  <a:xfrm rot="157512">
                    <a:off x="6644073" y="2107259"/>
                    <a:ext cx="650192" cy="721114"/>
                  </a:xfrm>
                  <a:custGeom>
                    <a:avLst/>
                    <a:gdLst/>
                    <a:ahLst/>
                    <a:cxnLst/>
                    <a:rect l="l" t="t" r="r" b="b"/>
                    <a:pathLst>
                      <a:path w="26009" h="28846" fill="none" extrusionOk="0">
                        <a:moveTo>
                          <a:pt x="26008" y="20743"/>
                        </a:moveTo>
                        <a:lnTo>
                          <a:pt x="24980" y="6321"/>
                        </a:lnTo>
                        <a:lnTo>
                          <a:pt x="11976" y="1"/>
                        </a:lnTo>
                        <a:lnTo>
                          <a:pt x="1" y="8103"/>
                        </a:lnTo>
                        <a:lnTo>
                          <a:pt x="1028"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9" name="Google Shape;29;p2"/>
                  <p:cNvSpPr/>
                  <p:nvPr/>
                </p:nvSpPr>
                <p:spPr>
                  <a:xfrm rot="157512">
                    <a:off x="7269957" y="2091430"/>
                    <a:ext cx="650192" cy="721064"/>
                  </a:xfrm>
                  <a:custGeom>
                    <a:avLst/>
                    <a:gdLst/>
                    <a:ahLst/>
                    <a:cxnLst/>
                    <a:rect l="l" t="t" r="r" b="b"/>
                    <a:pathLst>
                      <a:path w="26009" h="28844" fill="none" extrusionOk="0">
                        <a:moveTo>
                          <a:pt x="26009" y="20743"/>
                        </a:moveTo>
                        <a:lnTo>
                          <a:pt x="24980" y="6320"/>
                        </a:lnTo>
                        <a:lnTo>
                          <a:pt x="11976" y="0"/>
                        </a:lnTo>
                        <a:lnTo>
                          <a:pt x="0" y="8101"/>
                        </a:lnTo>
                        <a:lnTo>
                          <a:pt x="1028"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0" name="Google Shape;30;p2"/>
                  <p:cNvSpPr/>
                  <p:nvPr/>
                </p:nvSpPr>
                <p:spPr>
                  <a:xfrm rot="157512">
                    <a:off x="7895842" y="2075550"/>
                    <a:ext cx="650192" cy="721089"/>
                  </a:xfrm>
                  <a:custGeom>
                    <a:avLst/>
                    <a:gdLst/>
                    <a:ahLst/>
                    <a:cxnLst/>
                    <a:rect l="l" t="t" r="r" b="b"/>
                    <a:pathLst>
                      <a:path w="26009" h="28845" fill="none" extrusionOk="0">
                        <a:moveTo>
                          <a:pt x="26009" y="20743"/>
                        </a:moveTo>
                        <a:lnTo>
                          <a:pt x="24980" y="6322"/>
                        </a:lnTo>
                        <a:lnTo>
                          <a:pt x="11976" y="1"/>
                        </a:lnTo>
                        <a:lnTo>
                          <a:pt x="0" y="8102"/>
                        </a:lnTo>
                        <a:lnTo>
                          <a:pt x="1029"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1" name="Google Shape;31;p2"/>
                  <p:cNvSpPr/>
                  <p:nvPr/>
                </p:nvSpPr>
                <p:spPr>
                  <a:xfrm rot="157512">
                    <a:off x="3841337" y="2720667"/>
                    <a:ext cx="650192" cy="721114"/>
                  </a:xfrm>
                  <a:custGeom>
                    <a:avLst/>
                    <a:gdLst/>
                    <a:ahLst/>
                    <a:cxnLst/>
                    <a:rect l="l" t="t" r="r" b="b"/>
                    <a:pathLst>
                      <a:path w="26009" h="28846" fill="none" extrusionOk="0">
                        <a:moveTo>
                          <a:pt x="26009" y="20743"/>
                        </a:moveTo>
                        <a:lnTo>
                          <a:pt x="24980" y="6321"/>
                        </a:lnTo>
                        <a:lnTo>
                          <a:pt x="11975" y="0"/>
                        </a:lnTo>
                        <a:lnTo>
                          <a:pt x="0" y="8102"/>
                        </a:lnTo>
                        <a:lnTo>
                          <a:pt x="1029"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2" name="Google Shape;32;p2"/>
                  <p:cNvSpPr/>
                  <p:nvPr/>
                </p:nvSpPr>
                <p:spPr>
                  <a:xfrm rot="157512">
                    <a:off x="4467198" y="2704787"/>
                    <a:ext cx="650217" cy="721114"/>
                  </a:xfrm>
                  <a:custGeom>
                    <a:avLst/>
                    <a:gdLst/>
                    <a:ahLst/>
                    <a:cxnLst/>
                    <a:rect l="l" t="t" r="r" b="b"/>
                    <a:pathLst>
                      <a:path w="26010" h="28846" fill="none" extrusionOk="0">
                        <a:moveTo>
                          <a:pt x="26010" y="20743"/>
                        </a:moveTo>
                        <a:lnTo>
                          <a:pt x="24982" y="6322"/>
                        </a:lnTo>
                        <a:lnTo>
                          <a:pt x="11977" y="1"/>
                        </a:lnTo>
                        <a:lnTo>
                          <a:pt x="1" y="8103"/>
                        </a:lnTo>
                        <a:lnTo>
                          <a:pt x="1030"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3" name="Google Shape;33;p2"/>
                  <p:cNvSpPr/>
                  <p:nvPr/>
                </p:nvSpPr>
                <p:spPr>
                  <a:xfrm rot="157512">
                    <a:off x="5093107" y="2688958"/>
                    <a:ext cx="650192" cy="721089"/>
                  </a:xfrm>
                  <a:custGeom>
                    <a:avLst/>
                    <a:gdLst/>
                    <a:ahLst/>
                    <a:cxnLst/>
                    <a:rect l="l" t="t" r="r" b="b"/>
                    <a:pathLst>
                      <a:path w="26009" h="28845" fill="none" extrusionOk="0">
                        <a:moveTo>
                          <a:pt x="26008" y="20743"/>
                        </a:moveTo>
                        <a:lnTo>
                          <a:pt x="24980" y="6320"/>
                        </a:lnTo>
                        <a:lnTo>
                          <a:pt x="11976" y="0"/>
                        </a:lnTo>
                        <a:lnTo>
                          <a:pt x="1" y="8102"/>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4" name="Google Shape;34;p2"/>
                  <p:cNvSpPr/>
                  <p:nvPr/>
                </p:nvSpPr>
                <p:spPr>
                  <a:xfrm rot="157512">
                    <a:off x="5718992" y="2673103"/>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5" name="Google Shape;35;p2"/>
                  <p:cNvSpPr/>
                  <p:nvPr/>
                </p:nvSpPr>
                <p:spPr>
                  <a:xfrm rot="157512">
                    <a:off x="6344876" y="2657223"/>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6" name="Google Shape;36;p2"/>
                  <p:cNvSpPr/>
                  <p:nvPr/>
                </p:nvSpPr>
                <p:spPr>
                  <a:xfrm rot="157512">
                    <a:off x="6970736" y="2641369"/>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7" name="Google Shape;37;p2"/>
                  <p:cNvSpPr/>
                  <p:nvPr/>
                </p:nvSpPr>
                <p:spPr>
                  <a:xfrm rot="157512">
                    <a:off x="4168001" y="325475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8" name="Google Shape;38;p2"/>
                  <p:cNvSpPr/>
                  <p:nvPr/>
                </p:nvSpPr>
                <p:spPr>
                  <a:xfrm rot="157512">
                    <a:off x="4793885" y="323889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9" name="Google Shape;39;p2"/>
                  <p:cNvSpPr/>
                  <p:nvPr/>
                </p:nvSpPr>
                <p:spPr>
                  <a:xfrm rot="157512">
                    <a:off x="5419770" y="3223067"/>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0" name="Google Shape;40;p2"/>
                  <p:cNvSpPr/>
                  <p:nvPr/>
                </p:nvSpPr>
                <p:spPr>
                  <a:xfrm rot="157512">
                    <a:off x="6045654" y="3207187"/>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1" name="Google Shape;41;p2"/>
                  <p:cNvSpPr/>
                  <p:nvPr/>
                </p:nvSpPr>
                <p:spPr>
                  <a:xfrm rot="157512">
                    <a:off x="3868779" y="3804714"/>
                    <a:ext cx="650217" cy="721114"/>
                  </a:xfrm>
                  <a:custGeom>
                    <a:avLst/>
                    <a:gdLst/>
                    <a:ahLst/>
                    <a:cxnLst/>
                    <a:rect l="l" t="t" r="r" b="b"/>
                    <a:pathLst>
                      <a:path w="26010" h="28846" fill="none" extrusionOk="0">
                        <a:moveTo>
                          <a:pt x="26010" y="20744"/>
                        </a:moveTo>
                        <a:lnTo>
                          <a:pt x="24982" y="6322"/>
                        </a:lnTo>
                        <a:lnTo>
                          <a:pt x="11977" y="1"/>
                        </a:lnTo>
                        <a:lnTo>
                          <a:pt x="1" y="8102"/>
                        </a:lnTo>
                        <a:lnTo>
                          <a:pt x="1030"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2" name="Google Shape;42;p2"/>
                  <p:cNvSpPr/>
                  <p:nvPr/>
                </p:nvSpPr>
                <p:spPr>
                  <a:xfrm rot="157512">
                    <a:off x="4494689" y="3788860"/>
                    <a:ext cx="650192" cy="721114"/>
                  </a:xfrm>
                  <a:custGeom>
                    <a:avLst/>
                    <a:gdLst/>
                    <a:ahLst/>
                    <a:cxnLst/>
                    <a:rect l="l" t="t" r="r" b="b"/>
                    <a:pathLst>
                      <a:path w="26009" h="28846" fill="none" extrusionOk="0">
                        <a:moveTo>
                          <a:pt x="26008" y="20743"/>
                        </a:moveTo>
                        <a:lnTo>
                          <a:pt x="24980" y="6321"/>
                        </a:lnTo>
                        <a:lnTo>
                          <a:pt x="11976" y="1"/>
                        </a:lnTo>
                        <a:lnTo>
                          <a:pt x="1"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3" name="Google Shape;43;p2"/>
                  <p:cNvSpPr/>
                  <p:nvPr/>
                </p:nvSpPr>
                <p:spPr>
                  <a:xfrm rot="157512">
                    <a:off x="5120574" y="3773006"/>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sp>
              <p:nvSpPr>
                <p:cNvPr id="44" name="Google Shape;44;p2"/>
                <p:cNvSpPr/>
                <p:nvPr/>
              </p:nvSpPr>
              <p:spPr>
                <a:xfrm rot="157512">
                  <a:off x="6228998" y="4446717"/>
                  <a:ext cx="57072" cy="57047"/>
                </a:xfrm>
                <a:custGeom>
                  <a:avLst/>
                  <a:gdLst/>
                  <a:ahLst/>
                  <a:cxnLst/>
                  <a:rect l="l" t="t" r="r" b="b"/>
                  <a:pathLst>
                    <a:path w="2283" h="2282" extrusionOk="0">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5" name="Google Shape;45;p2"/>
                <p:cNvSpPr/>
                <p:nvPr/>
              </p:nvSpPr>
              <p:spPr>
                <a:xfrm rot="157512">
                  <a:off x="9351770" y="4005108"/>
                  <a:ext cx="57047" cy="57072"/>
                </a:xfrm>
                <a:custGeom>
                  <a:avLst/>
                  <a:gdLst/>
                  <a:ahLst/>
                  <a:cxnLst/>
                  <a:rect l="l" t="t" r="r" b="b"/>
                  <a:pathLst>
                    <a:path w="2282" h="2283" extrusionOk="0">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6" name="Google Shape;46;p2"/>
                <p:cNvSpPr/>
                <p:nvPr/>
              </p:nvSpPr>
              <p:spPr>
                <a:xfrm rot="157512">
                  <a:off x="8403706" y="3847890"/>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7" name="Google Shape;47;p2"/>
                <p:cNvSpPr/>
                <p:nvPr/>
              </p:nvSpPr>
              <p:spPr>
                <a:xfrm rot="157512">
                  <a:off x="8124633" y="5115580"/>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8" name="Google Shape;48;p2"/>
                <p:cNvSpPr/>
                <p:nvPr/>
              </p:nvSpPr>
              <p:spPr>
                <a:xfrm rot="157512">
                  <a:off x="6574005" y="5703526"/>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9" name="Google Shape;49;p2"/>
                <p:cNvSpPr/>
                <p:nvPr/>
              </p:nvSpPr>
              <p:spPr>
                <a:xfrm rot="157512">
                  <a:off x="5957267" y="6080755"/>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0" name="Google Shape;50;p2"/>
                <p:cNvSpPr/>
                <p:nvPr/>
              </p:nvSpPr>
              <p:spPr>
                <a:xfrm rot="157512">
                  <a:off x="5929801" y="4996682"/>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1" name="Google Shape;51;p2"/>
                <p:cNvSpPr/>
                <p:nvPr/>
              </p:nvSpPr>
              <p:spPr>
                <a:xfrm rot="157512">
                  <a:off x="9015730" y="3465389"/>
                  <a:ext cx="57047" cy="57072"/>
                </a:xfrm>
                <a:custGeom>
                  <a:avLst/>
                  <a:gdLst/>
                  <a:ahLst/>
                  <a:cxnLst/>
                  <a:rect l="l" t="t" r="r" b="b"/>
                  <a:pathLst>
                    <a:path w="2282" h="2283" extrusionOk="0">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sp>
          <p:nvSpPr>
            <p:cNvPr id="52" name="Google Shape;52;p2"/>
            <p:cNvSpPr/>
            <p:nvPr/>
          </p:nvSpPr>
          <p:spPr>
            <a:xfrm rot="157512">
              <a:off x="8799542" y="3225845"/>
              <a:ext cx="57022" cy="57072"/>
            </a:xfrm>
            <a:custGeom>
              <a:avLst/>
              <a:gdLst/>
              <a:ahLst/>
              <a:cxnLst/>
              <a:rect l="l" t="t" r="r" b="b"/>
              <a:pathLst>
                <a:path w="2281" h="2283" extrusionOk="0">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3" name="Google Shape;53;p2"/>
            <p:cNvSpPr/>
            <p:nvPr/>
          </p:nvSpPr>
          <p:spPr>
            <a:xfrm rot="157512">
              <a:off x="5710335" y="4761896"/>
              <a:ext cx="57072" cy="57072"/>
            </a:xfrm>
            <a:custGeom>
              <a:avLst/>
              <a:gdLst/>
              <a:ahLst/>
              <a:cxnLst/>
              <a:rect l="l" t="t" r="r" b="b"/>
              <a:pathLst>
                <a:path w="2283" h="2283" extrusionOk="0">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4" name="Google Shape;54;p2"/>
            <p:cNvSpPr/>
            <p:nvPr/>
          </p:nvSpPr>
          <p:spPr>
            <a:xfrm rot="157512">
              <a:off x="7885492" y="4168682"/>
              <a:ext cx="57047" cy="57047"/>
            </a:xfrm>
            <a:custGeom>
              <a:avLst/>
              <a:gdLst/>
              <a:ahLst/>
              <a:cxnLst/>
              <a:rect l="l" t="t" r="r" b="b"/>
              <a:pathLst>
                <a:path w="2282" h="2282" extrusionOk="0">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55" name="Google Shape;55;p2"/>
          <p:cNvGrpSpPr/>
          <p:nvPr/>
        </p:nvGrpSpPr>
        <p:grpSpPr>
          <a:xfrm>
            <a:off x="-3382536" y="-1517162"/>
            <a:ext cx="5036265" cy="4113315"/>
            <a:chOff x="4780389" y="2513201"/>
            <a:chExt cx="5036265" cy="4113315"/>
          </a:xfrm>
        </p:grpSpPr>
        <p:grpSp>
          <p:nvGrpSpPr>
            <p:cNvPr id="56" name="Google Shape;56;p2"/>
            <p:cNvGrpSpPr/>
            <p:nvPr/>
          </p:nvGrpSpPr>
          <p:grpSpPr>
            <a:xfrm>
              <a:off x="4780389" y="2513201"/>
              <a:ext cx="5036265" cy="4113315"/>
              <a:chOff x="4673664" y="2214101"/>
              <a:chExt cx="5036265" cy="4113315"/>
            </a:xfrm>
          </p:grpSpPr>
          <p:sp>
            <p:nvSpPr>
              <p:cNvPr id="57" name="Google Shape;57;p2"/>
              <p:cNvSpPr/>
              <p:nvPr/>
            </p:nvSpPr>
            <p:spPr>
              <a:xfrm rot="157512">
                <a:off x="9047033" y="4559649"/>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nvGrpSpPr>
              <p:cNvPr id="58" name="Google Shape;58;p2"/>
              <p:cNvGrpSpPr/>
              <p:nvPr/>
            </p:nvGrpSpPr>
            <p:grpSpPr>
              <a:xfrm>
                <a:off x="4673664" y="2214101"/>
                <a:ext cx="5036265" cy="4113315"/>
                <a:chOff x="4673664" y="2214101"/>
                <a:chExt cx="5036265" cy="4113315"/>
              </a:xfrm>
            </p:grpSpPr>
            <p:grpSp>
              <p:nvGrpSpPr>
                <p:cNvPr id="59" name="Google Shape;59;p2"/>
                <p:cNvGrpSpPr/>
                <p:nvPr/>
              </p:nvGrpSpPr>
              <p:grpSpPr>
                <a:xfrm>
                  <a:off x="4673664" y="2214101"/>
                  <a:ext cx="5036265" cy="4113315"/>
                  <a:chOff x="3825164" y="427026"/>
                  <a:chExt cx="5036265" cy="4113315"/>
                </a:xfrm>
              </p:grpSpPr>
              <p:sp>
                <p:nvSpPr>
                  <p:cNvPr id="60" name="Google Shape;60;p2"/>
                  <p:cNvSpPr/>
                  <p:nvPr/>
                </p:nvSpPr>
                <p:spPr>
                  <a:xfrm rot="157512">
                    <a:off x="6915828" y="473247"/>
                    <a:ext cx="650167" cy="721089"/>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61" name="Google Shape;61;p2"/>
                  <p:cNvSpPr/>
                  <p:nvPr/>
                </p:nvSpPr>
                <p:spPr>
                  <a:xfrm rot="157512">
                    <a:off x="7541687" y="457392"/>
                    <a:ext cx="650192" cy="721114"/>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62" name="Google Shape;62;p2"/>
                  <p:cNvSpPr/>
                  <p:nvPr/>
                </p:nvSpPr>
                <p:spPr>
                  <a:xfrm rot="157512">
                    <a:off x="8167572" y="441537"/>
                    <a:ext cx="650192" cy="721089"/>
                  </a:xfrm>
                  <a:custGeom>
                    <a:avLst/>
                    <a:gdLst/>
                    <a:ahLst/>
                    <a:cxnLst/>
                    <a:rect l="l" t="t" r="r" b="b"/>
                    <a:pathLst>
                      <a:path w="26009" h="28845" fill="none" extrusionOk="0">
                        <a:moveTo>
                          <a:pt x="26008" y="20743"/>
                        </a:moveTo>
                        <a:lnTo>
                          <a:pt x="24980"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63" name="Google Shape;63;p2"/>
                  <p:cNvSpPr/>
                  <p:nvPr/>
                </p:nvSpPr>
                <p:spPr>
                  <a:xfrm rot="157512">
                    <a:off x="7242491" y="1007356"/>
                    <a:ext cx="650192" cy="721089"/>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64" name="Google Shape;64;p2"/>
                  <p:cNvSpPr/>
                  <p:nvPr/>
                </p:nvSpPr>
                <p:spPr>
                  <a:xfrm rot="157512">
                    <a:off x="7868375" y="991501"/>
                    <a:ext cx="650167" cy="721089"/>
                  </a:xfrm>
                  <a:custGeom>
                    <a:avLst/>
                    <a:gdLst/>
                    <a:ahLst/>
                    <a:cxnLst/>
                    <a:rect l="l" t="t" r="r" b="b"/>
                    <a:pathLst>
                      <a:path w="26008" h="28845" fill="none" extrusionOk="0">
                        <a:moveTo>
                          <a:pt x="26008" y="20743"/>
                        </a:moveTo>
                        <a:lnTo>
                          <a:pt x="24980" y="6321"/>
                        </a:lnTo>
                        <a:lnTo>
                          <a:pt x="11976" y="0"/>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65" name="Google Shape;65;p2"/>
                  <p:cNvSpPr/>
                  <p:nvPr/>
                </p:nvSpPr>
                <p:spPr>
                  <a:xfrm rot="157512">
                    <a:off x="6943294" y="1557320"/>
                    <a:ext cx="650167" cy="721089"/>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66" name="Google Shape;66;p2"/>
                  <p:cNvSpPr/>
                  <p:nvPr/>
                </p:nvSpPr>
                <p:spPr>
                  <a:xfrm rot="157512">
                    <a:off x="7569154" y="1541466"/>
                    <a:ext cx="650217" cy="721064"/>
                  </a:xfrm>
                  <a:custGeom>
                    <a:avLst/>
                    <a:gdLst/>
                    <a:ahLst/>
                    <a:cxnLst/>
                    <a:rect l="l" t="t" r="r" b="b"/>
                    <a:pathLst>
                      <a:path w="26010" h="28844" fill="none" extrusionOk="0">
                        <a:moveTo>
                          <a:pt x="26009" y="20743"/>
                        </a:moveTo>
                        <a:lnTo>
                          <a:pt x="24980" y="6321"/>
                        </a:lnTo>
                        <a:lnTo>
                          <a:pt x="11976" y="0"/>
                        </a:lnTo>
                        <a:lnTo>
                          <a:pt x="1" y="8101"/>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67" name="Google Shape;67;p2"/>
                  <p:cNvSpPr/>
                  <p:nvPr/>
                </p:nvSpPr>
                <p:spPr>
                  <a:xfrm rot="157512">
                    <a:off x="8195039" y="1525586"/>
                    <a:ext cx="650217" cy="721114"/>
                  </a:xfrm>
                  <a:custGeom>
                    <a:avLst/>
                    <a:gdLst/>
                    <a:ahLst/>
                    <a:cxnLst/>
                    <a:rect l="l" t="t" r="r" b="b"/>
                    <a:pathLst>
                      <a:path w="26010" h="28846" fill="none" extrusionOk="0">
                        <a:moveTo>
                          <a:pt x="26009" y="20743"/>
                        </a:moveTo>
                        <a:lnTo>
                          <a:pt x="24980" y="6322"/>
                        </a:lnTo>
                        <a:lnTo>
                          <a:pt x="11976" y="1"/>
                        </a:lnTo>
                        <a:lnTo>
                          <a:pt x="0" y="8103"/>
                        </a:lnTo>
                        <a:lnTo>
                          <a:pt x="1029"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68" name="Google Shape;68;p2"/>
                  <p:cNvSpPr/>
                  <p:nvPr/>
                </p:nvSpPr>
                <p:spPr>
                  <a:xfrm rot="157512">
                    <a:off x="4140535" y="2170703"/>
                    <a:ext cx="650217" cy="721089"/>
                  </a:xfrm>
                  <a:custGeom>
                    <a:avLst/>
                    <a:gdLst/>
                    <a:ahLst/>
                    <a:cxnLst/>
                    <a:rect l="l" t="t" r="r" b="b"/>
                    <a:pathLst>
                      <a:path w="26010" h="28845" fill="none" extrusionOk="0">
                        <a:moveTo>
                          <a:pt x="26009" y="20743"/>
                        </a:moveTo>
                        <a:lnTo>
                          <a:pt x="24980" y="6321"/>
                        </a:lnTo>
                        <a:lnTo>
                          <a:pt x="11977" y="0"/>
                        </a:lnTo>
                        <a:lnTo>
                          <a:pt x="1"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69" name="Google Shape;69;p2"/>
                  <p:cNvSpPr/>
                  <p:nvPr/>
                </p:nvSpPr>
                <p:spPr>
                  <a:xfrm rot="157512">
                    <a:off x="4766419" y="2154848"/>
                    <a:ext cx="650192" cy="721089"/>
                  </a:xfrm>
                  <a:custGeom>
                    <a:avLst/>
                    <a:gdLst/>
                    <a:ahLst/>
                    <a:cxnLst/>
                    <a:rect l="l" t="t" r="r" b="b"/>
                    <a:pathLst>
                      <a:path w="26009" h="28845" fill="none" extrusionOk="0">
                        <a:moveTo>
                          <a:pt x="26009" y="20743"/>
                        </a:moveTo>
                        <a:lnTo>
                          <a:pt x="24980" y="6321"/>
                        </a:lnTo>
                        <a:lnTo>
                          <a:pt x="11977" y="1"/>
                        </a:lnTo>
                        <a:lnTo>
                          <a:pt x="0" y="8102"/>
                        </a:lnTo>
                        <a:lnTo>
                          <a:pt x="1029" y="22524"/>
                        </a:lnTo>
                        <a:lnTo>
                          <a:pt x="14034"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70" name="Google Shape;70;p2"/>
                  <p:cNvSpPr/>
                  <p:nvPr/>
                </p:nvSpPr>
                <p:spPr>
                  <a:xfrm rot="157512">
                    <a:off x="5392303" y="2138993"/>
                    <a:ext cx="650192" cy="721089"/>
                  </a:xfrm>
                  <a:custGeom>
                    <a:avLst/>
                    <a:gdLst/>
                    <a:ahLst/>
                    <a:cxnLst/>
                    <a:rect l="l" t="t" r="r" b="b"/>
                    <a:pathLst>
                      <a:path w="26009" h="28845" fill="none" extrusionOk="0">
                        <a:moveTo>
                          <a:pt x="26009" y="20743"/>
                        </a:moveTo>
                        <a:lnTo>
                          <a:pt x="24981" y="6321"/>
                        </a:lnTo>
                        <a:lnTo>
                          <a:pt x="11976" y="0"/>
                        </a:lnTo>
                        <a:lnTo>
                          <a:pt x="0" y="8102"/>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71" name="Google Shape;71;p2"/>
                  <p:cNvSpPr/>
                  <p:nvPr/>
                </p:nvSpPr>
                <p:spPr>
                  <a:xfrm rot="157512">
                    <a:off x="6018188" y="2123139"/>
                    <a:ext cx="650192" cy="721089"/>
                  </a:xfrm>
                  <a:custGeom>
                    <a:avLst/>
                    <a:gdLst/>
                    <a:ahLst/>
                    <a:cxnLst/>
                    <a:rect l="l" t="t" r="r" b="b"/>
                    <a:pathLst>
                      <a:path w="26009" h="28845" fill="none" extrusionOk="0">
                        <a:moveTo>
                          <a:pt x="26008"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72" name="Google Shape;72;p2"/>
                  <p:cNvSpPr/>
                  <p:nvPr/>
                </p:nvSpPr>
                <p:spPr>
                  <a:xfrm rot="157512">
                    <a:off x="6644073" y="2107259"/>
                    <a:ext cx="650192" cy="721114"/>
                  </a:xfrm>
                  <a:custGeom>
                    <a:avLst/>
                    <a:gdLst/>
                    <a:ahLst/>
                    <a:cxnLst/>
                    <a:rect l="l" t="t" r="r" b="b"/>
                    <a:pathLst>
                      <a:path w="26009" h="28846" fill="none" extrusionOk="0">
                        <a:moveTo>
                          <a:pt x="26008" y="20743"/>
                        </a:moveTo>
                        <a:lnTo>
                          <a:pt x="24980" y="6321"/>
                        </a:lnTo>
                        <a:lnTo>
                          <a:pt x="11976" y="1"/>
                        </a:lnTo>
                        <a:lnTo>
                          <a:pt x="1" y="8103"/>
                        </a:lnTo>
                        <a:lnTo>
                          <a:pt x="1028"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73" name="Google Shape;73;p2"/>
                  <p:cNvSpPr/>
                  <p:nvPr/>
                </p:nvSpPr>
                <p:spPr>
                  <a:xfrm rot="157512">
                    <a:off x="7269957" y="2091430"/>
                    <a:ext cx="650192" cy="721064"/>
                  </a:xfrm>
                  <a:custGeom>
                    <a:avLst/>
                    <a:gdLst/>
                    <a:ahLst/>
                    <a:cxnLst/>
                    <a:rect l="l" t="t" r="r" b="b"/>
                    <a:pathLst>
                      <a:path w="26009" h="28844" fill="none" extrusionOk="0">
                        <a:moveTo>
                          <a:pt x="26009" y="20743"/>
                        </a:moveTo>
                        <a:lnTo>
                          <a:pt x="24980" y="6320"/>
                        </a:lnTo>
                        <a:lnTo>
                          <a:pt x="11976" y="0"/>
                        </a:lnTo>
                        <a:lnTo>
                          <a:pt x="0" y="8101"/>
                        </a:lnTo>
                        <a:lnTo>
                          <a:pt x="1028"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74" name="Google Shape;74;p2"/>
                  <p:cNvSpPr/>
                  <p:nvPr/>
                </p:nvSpPr>
                <p:spPr>
                  <a:xfrm rot="157512">
                    <a:off x="7895842" y="2075550"/>
                    <a:ext cx="650192" cy="721089"/>
                  </a:xfrm>
                  <a:custGeom>
                    <a:avLst/>
                    <a:gdLst/>
                    <a:ahLst/>
                    <a:cxnLst/>
                    <a:rect l="l" t="t" r="r" b="b"/>
                    <a:pathLst>
                      <a:path w="26009" h="28845" fill="none" extrusionOk="0">
                        <a:moveTo>
                          <a:pt x="26009" y="20743"/>
                        </a:moveTo>
                        <a:lnTo>
                          <a:pt x="24980" y="6322"/>
                        </a:lnTo>
                        <a:lnTo>
                          <a:pt x="11976" y="1"/>
                        </a:lnTo>
                        <a:lnTo>
                          <a:pt x="0" y="8102"/>
                        </a:lnTo>
                        <a:lnTo>
                          <a:pt x="1029"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75" name="Google Shape;75;p2"/>
                  <p:cNvSpPr/>
                  <p:nvPr/>
                </p:nvSpPr>
                <p:spPr>
                  <a:xfrm rot="157512">
                    <a:off x="3841337" y="2720667"/>
                    <a:ext cx="650192" cy="721114"/>
                  </a:xfrm>
                  <a:custGeom>
                    <a:avLst/>
                    <a:gdLst/>
                    <a:ahLst/>
                    <a:cxnLst/>
                    <a:rect l="l" t="t" r="r" b="b"/>
                    <a:pathLst>
                      <a:path w="26009" h="28846" fill="none" extrusionOk="0">
                        <a:moveTo>
                          <a:pt x="26009" y="20743"/>
                        </a:moveTo>
                        <a:lnTo>
                          <a:pt x="24980" y="6321"/>
                        </a:lnTo>
                        <a:lnTo>
                          <a:pt x="11975" y="0"/>
                        </a:lnTo>
                        <a:lnTo>
                          <a:pt x="0" y="8102"/>
                        </a:lnTo>
                        <a:lnTo>
                          <a:pt x="1029"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76" name="Google Shape;76;p2"/>
                  <p:cNvSpPr/>
                  <p:nvPr/>
                </p:nvSpPr>
                <p:spPr>
                  <a:xfrm rot="157512">
                    <a:off x="4467198" y="2704787"/>
                    <a:ext cx="650217" cy="721114"/>
                  </a:xfrm>
                  <a:custGeom>
                    <a:avLst/>
                    <a:gdLst/>
                    <a:ahLst/>
                    <a:cxnLst/>
                    <a:rect l="l" t="t" r="r" b="b"/>
                    <a:pathLst>
                      <a:path w="26010" h="28846" fill="none" extrusionOk="0">
                        <a:moveTo>
                          <a:pt x="26010" y="20743"/>
                        </a:moveTo>
                        <a:lnTo>
                          <a:pt x="24982" y="6322"/>
                        </a:lnTo>
                        <a:lnTo>
                          <a:pt x="11977" y="1"/>
                        </a:lnTo>
                        <a:lnTo>
                          <a:pt x="1" y="8103"/>
                        </a:lnTo>
                        <a:lnTo>
                          <a:pt x="1030"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77" name="Google Shape;77;p2"/>
                  <p:cNvSpPr/>
                  <p:nvPr/>
                </p:nvSpPr>
                <p:spPr>
                  <a:xfrm rot="157512">
                    <a:off x="5093107" y="2688958"/>
                    <a:ext cx="650192" cy="721089"/>
                  </a:xfrm>
                  <a:custGeom>
                    <a:avLst/>
                    <a:gdLst/>
                    <a:ahLst/>
                    <a:cxnLst/>
                    <a:rect l="l" t="t" r="r" b="b"/>
                    <a:pathLst>
                      <a:path w="26009" h="28845" fill="none" extrusionOk="0">
                        <a:moveTo>
                          <a:pt x="26008" y="20743"/>
                        </a:moveTo>
                        <a:lnTo>
                          <a:pt x="24980" y="6320"/>
                        </a:lnTo>
                        <a:lnTo>
                          <a:pt x="11976" y="0"/>
                        </a:lnTo>
                        <a:lnTo>
                          <a:pt x="1" y="8102"/>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78" name="Google Shape;78;p2"/>
                  <p:cNvSpPr/>
                  <p:nvPr/>
                </p:nvSpPr>
                <p:spPr>
                  <a:xfrm rot="157512">
                    <a:off x="5718992" y="2673103"/>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79" name="Google Shape;79;p2"/>
                  <p:cNvSpPr/>
                  <p:nvPr/>
                </p:nvSpPr>
                <p:spPr>
                  <a:xfrm rot="157512">
                    <a:off x="6344876" y="2657223"/>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80" name="Google Shape;80;p2"/>
                  <p:cNvSpPr/>
                  <p:nvPr/>
                </p:nvSpPr>
                <p:spPr>
                  <a:xfrm rot="157512">
                    <a:off x="6970736" y="2641369"/>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81" name="Google Shape;81;p2"/>
                  <p:cNvSpPr/>
                  <p:nvPr/>
                </p:nvSpPr>
                <p:spPr>
                  <a:xfrm rot="157512">
                    <a:off x="4168001" y="325475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82" name="Google Shape;82;p2"/>
                  <p:cNvSpPr/>
                  <p:nvPr/>
                </p:nvSpPr>
                <p:spPr>
                  <a:xfrm rot="157512">
                    <a:off x="4793885" y="323889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83" name="Google Shape;83;p2"/>
                  <p:cNvSpPr/>
                  <p:nvPr/>
                </p:nvSpPr>
                <p:spPr>
                  <a:xfrm rot="157512">
                    <a:off x="5419770" y="3223067"/>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84" name="Google Shape;84;p2"/>
                  <p:cNvSpPr/>
                  <p:nvPr/>
                </p:nvSpPr>
                <p:spPr>
                  <a:xfrm rot="157512">
                    <a:off x="6045654" y="3207187"/>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85" name="Google Shape;85;p2"/>
                  <p:cNvSpPr/>
                  <p:nvPr/>
                </p:nvSpPr>
                <p:spPr>
                  <a:xfrm rot="157512">
                    <a:off x="3868779" y="3804714"/>
                    <a:ext cx="650217" cy="721114"/>
                  </a:xfrm>
                  <a:custGeom>
                    <a:avLst/>
                    <a:gdLst/>
                    <a:ahLst/>
                    <a:cxnLst/>
                    <a:rect l="l" t="t" r="r" b="b"/>
                    <a:pathLst>
                      <a:path w="26010" h="28846" fill="none" extrusionOk="0">
                        <a:moveTo>
                          <a:pt x="26010" y="20744"/>
                        </a:moveTo>
                        <a:lnTo>
                          <a:pt x="24982" y="6322"/>
                        </a:lnTo>
                        <a:lnTo>
                          <a:pt x="11977" y="1"/>
                        </a:lnTo>
                        <a:lnTo>
                          <a:pt x="1" y="8102"/>
                        </a:lnTo>
                        <a:lnTo>
                          <a:pt x="1030"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86" name="Google Shape;86;p2"/>
                  <p:cNvSpPr/>
                  <p:nvPr/>
                </p:nvSpPr>
                <p:spPr>
                  <a:xfrm rot="157512">
                    <a:off x="4494689" y="3788860"/>
                    <a:ext cx="650192" cy="721114"/>
                  </a:xfrm>
                  <a:custGeom>
                    <a:avLst/>
                    <a:gdLst/>
                    <a:ahLst/>
                    <a:cxnLst/>
                    <a:rect l="l" t="t" r="r" b="b"/>
                    <a:pathLst>
                      <a:path w="26009" h="28846" fill="none" extrusionOk="0">
                        <a:moveTo>
                          <a:pt x="26008" y="20743"/>
                        </a:moveTo>
                        <a:lnTo>
                          <a:pt x="24980" y="6321"/>
                        </a:lnTo>
                        <a:lnTo>
                          <a:pt x="11976" y="1"/>
                        </a:lnTo>
                        <a:lnTo>
                          <a:pt x="1"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87" name="Google Shape;87;p2"/>
                  <p:cNvSpPr/>
                  <p:nvPr/>
                </p:nvSpPr>
                <p:spPr>
                  <a:xfrm rot="157512">
                    <a:off x="5120574" y="3773006"/>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sp>
              <p:nvSpPr>
                <p:cNvPr id="88" name="Google Shape;88;p2"/>
                <p:cNvSpPr/>
                <p:nvPr/>
              </p:nvSpPr>
              <p:spPr>
                <a:xfrm rot="157512">
                  <a:off x="6228998" y="4446717"/>
                  <a:ext cx="57072" cy="57047"/>
                </a:xfrm>
                <a:custGeom>
                  <a:avLst/>
                  <a:gdLst/>
                  <a:ahLst/>
                  <a:cxnLst/>
                  <a:rect l="l" t="t" r="r" b="b"/>
                  <a:pathLst>
                    <a:path w="2283" h="2282" extrusionOk="0">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89" name="Google Shape;89;p2"/>
                <p:cNvSpPr/>
                <p:nvPr/>
              </p:nvSpPr>
              <p:spPr>
                <a:xfrm rot="157512">
                  <a:off x="9351770" y="4005108"/>
                  <a:ext cx="57047" cy="57072"/>
                </a:xfrm>
                <a:custGeom>
                  <a:avLst/>
                  <a:gdLst/>
                  <a:ahLst/>
                  <a:cxnLst/>
                  <a:rect l="l" t="t" r="r" b="b"/>
                  <a:pathLst>
                    <a:path w="2282" h="2283" extrusionOk="0">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90" name="Google Shape;90;p2"/>
                <p:cNvSpPr/>
                <p:nvPr/>
              </p:nvSpPr>
              <p:spPr>
                <a:xfrm rot="157512">
                  <a:off x="8403706" y="3847890"/>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91" name="Google Shape;91;p2"/>
                <p:cNvSpPr/>
                <p:nvPr/>
              </p:nvSpPr>
              <p:spPr>
                <a:xfrm rot="157512">
                  <a:off x="8124633" y="5115580"/>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92" name="Google Shape;92;p2"/>
                <p:cNvSpPr/>
                <p:nvPr/>
              </p:nvSpPr>
              <p:spPr>
                <a:xfrm rot="157512">
                  <a:off x="6574005" y="5703526"/>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93" name="Google Shape;93;p2"/>
                <p:cNvSpPr/>
                <p:nvPr/>
              </p:nvSpPr>
              <p:spPr>
                <a:xfrm rot="157512">
                  <a:off x="5957267" y="6080755"/>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94" name="Google Shape;94;p2"/>
                <p:cNvSpPr/>
                <p:nvPr/>
              </p:nvSpPr>
              <p:spPr>
                <a:xfrm rot="157512">
                  <a:off x="5929801" y="4996682"/>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95" name="Google Shape;95;p2"/>
                <p:cNvSpPr/>
                <p:nvPr/>
              </p:nvSpPr>
              <p:spPr>
                <a:xfrm rot="157512">
                  <a:off x="9015730" y="3465389"/>
                  <a:ext cx="57047" cy="57072"/>
                </a:xfrm>
                <a:custGeom>
                  <a:avLst/>
                  <a:gdLst/>
                  <a:ahLst/>
                  <a:cxnLst/>
                  <a:rect l="l" t="t" r="r" b="b"/>
                  <a:pathLst>
                    <a:path w="2282" h="2283" extrusionOk="0">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sp>
          <p:nvSpPr>
            <p:cNvPr id="96" name="Google Shape;96;p2"/>
            <p:cNvSpPr/>
            <p:nvPr/>
          </p:nvSpPr>
          <p:spPr>
            <a:xfrm rot="157512">
              <a:off x="8799542" y="3225845"/>
              <a:ext cx="57022" cy="57072"/>
            </a:xfrm>
            <a:custGeom>
              <a:avLst/>
              <a:gdLst/>
              <a:ahLst/>
              <a:cxnLst/>
              <a:rect l="l" t="t" r="r" b="b"/>
              <a:pathLst>
                <a:path w="2281" h="2283" extrusionOk="0">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97" name="Google Shape;97;p2"/>
            <p:cNvSpPr/>
            <p:nvPr/>
          </p:nvSpPr>
          <p:spPr>
            <a:xfrm rot="157512">
              <a:off x="5710335" y="4761896"/>
              <a:ext cx="57072" cy="57072"/>
            </a:xfrm>
            <a:custGeom>
              <a:avLst/>
              <a:gdLst/>
              <a:ahLst/>
              <a:cxnLst/>
              <a:rect l="l" t="t" r="r" b="b"/>
              <a:pathLst>
                <a:path w="2283" h="2283" extrusionOk="0">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98" name="Google Shape;98;p2"/>
            <p:cNvSpPr/>
            <p:nvPr/>
          </p:nvSpPr>
          <p:spPr>
            <a:xfrm rot="157512">
              <a:off x="7885492" y="4168682"/>
              <a:ext cx="57047" cy="57047"/>
            </a:xfrm>
            <a:custGeom>
              <a:avLst/>
              <a:gdLst/>
              <a:ahLst/>
              <a:cxnLst/>
              <a:rect l="l" t="t" r="r" b="b"/>
              <a:pathLst>
                <a:path w="2282" h="2282" extrusionOk="0">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ext 4">
  <p:cSld name="CUSTOM_13">
    <p:spTree>
      <p:nvGrpSpPr>
        <p:cNvPr id="1" name="Shape 723"/>
        <p:cNvGrpSpPr/>
        <p:nvPr/>
      </p:nvGrpSpPr>
      <p:grpSpPr>
        <a:xfrm>
          <a:off x="0" y="0"/>
          <a:ext cx="0" cy="0"/>
          <a:chOff x="0" y="0"/>
          <a:chExt cx="0" cy="0"/>
        </a:xfrm>
      </p:grpSpPr>
      <p:sp>
        <p:nvSpPr>
          <p:cNvPr id="724" name="Google Shape;724;p19"/>
          <p:cNvSpPr txBox="1">
            <a:spLocks noGrp="1"/>
          </p:cNvSpPr>
          <p:nvPr>
            <p:ph type="title"/>
          </p:nvPr>
        </p:nvSpPr>
        <p:spPr>
          <a:xfrm>
            <a:off x="5026800" y="2001148"/>
            <a:ext cx="3157500" cy="5760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725" name="Google Shape;725;p19"/>
          <p:cNvSpPr txBox="1">
            <a:spLocks noGrp="1"/>
          </p:cNvSpPr>
          <p:nvPr>
            <p:ph type="subTitle" idx="1"/>
          </p:nvPr>
        </p:nvSpPr>
        <p:spPr>
          <a:xfrm>
            <a:off x="5027025" y="2577134"/>
            <a:ext cx="3157500" cy="792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726" name="Google Shape;726;p19"/>
          <p:cNvGrpSpPr/>
          <p:nvPr/>
        </p:nvGrpSpPr>
        <p:grpSpPr>
          <a:xfrm>
            <a:off x="6950794" y="-147006"/>
            <a:ext cx="2532725" cy="1881750"/>
            <a:chOff x="7221517" y="-507956"/>
            <a:chExt cx="2532725" cy="1881750"/>
          </a:xfrm>
        </p:grpSpPr>
        <p:sp>
          <p:nvSpPr>
            <p:cNvPr id="727" name="Google Shape;727;p19"/>
            <p:cNvSpPr/>
            <p:nvPr/>
          </p:nvSpPr>
          <p:spPr>
            <a:xfrm rot="-157512" flipH="1">
              <a:off x="8467712" y="47987"/>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728" name="Google Shape;728;p19"/>
            <p:cNvSpPr/>
            <p:nvPr/>
          </p:nvSpPr>
          <p:spPr>
            <a:xfrm rot="-157512" flipH="1">
              <a:off x="8489459" y="-461709"/>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729" name="Google Shape;729;p19"/>
            <p:cNvSpPr/>
            <p:nvPr/>
          </p:nvSpPr>
          <p:spPr>
            <a:xfrm rot="-157512" flipH="1">
              <a:off x="7863600" y="-477589"/>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730" name="Google Shape;730;p19"/>
            <p:cNvSpPr/>
            <p:nvPr/>
          </p:nvSpPr>
          <p:spPr>
            <a:xfrm rot="-157512" flipH="1">
              <a:off x="7237690" y="-493444"/>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731" name="Google Shape;731;p19"/>
            <p:cNvSpPr/>
            <p:nvPr/>
          </p:nvSpPr>
          <p:spPr>
            <a:xfrm rot="-157512" flipH="1">
              <a:off x="8788681" y="88254"/>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732" name="Google Shape;732;p19"/>
            <p:cNvSpPr/>
            <p:nvPr/>
          </p:nvSpPr>
          <p:spPr>
            <a:xfrm rot="-157512" flipH="1">
              <a:off x="8162796" y="72374"/>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733" name="Google Shape;733;p19"/>
            <p:cNvSpPr/>
            <p:nvPr/>
          </p:nvSpPr>
          <p:spPr>
            <a:xfrm rot="-157512" flipH="1">
              <a:off x="9087877" y="638193"/>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734" name="Google Shape;734;p19"/>
            <p:cNvSpPr/>
            <p:nvPr/>
          </p:nvSpPr>
          <p:spPr>
            <a:xfrm rot="-157512" flipH="1">
              <a:off x="7525463" y="193693"/>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735" name="Google Shape;735;p19"/>
            <p:cNvSpPr/>
            <p:nvPr/>
          </p:nvSpPr>
          <p:spPr>
            <a:xfrm rot="-157512" flipH="1">
              <a:off x="9076066" y="781639"/>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736" name="Google Shape;736;p19"/>
            <p:cNvSpPr/>
            <p:nvPr/>
          </p:nvSpPr>
          <p:spPr>
            <a:xfrm rot="-157512" flipH="1">
              <a:off x="9692804" y="1158867"/>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737" name="Google Shape;737;p19"/>
          <p:cNvGrpSpPr/>
          <p:nvPr/>
        </p:nvGrpSpPr>
        <p:grpSpPr>
          <a:xfrm>
            <a:off x="6399344" y="3763244"/>
            <a:ext cx="2532725" cy="1881750"/>
            <a:chOff x="7221517" y="-507956"/>
            <a:chExt cx="2532725" cy="1881750"/>
          </a:xfrm>
        </p:grpSpPr>
        <p:sp>
          <p:nvSpPr>
            <p:cNvPr id="738" name="Google Shape;738;p19"/>
            <p:cNvSpPr/>
            <p:nvPr/>
          </p:nvSpPr>
          <p:spPr>
            <a:xfrm rot="-157512" flipH="1">
              <a:off x="8467712" y="47987"/>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739" name="Google Shape;739;p19"/>
            <p:cNvSpPr/>
            <p:nvPr/>
          </p:nvSpPr>
          <p:spPr>
            <a:xfrm rot="-157512" flipH="1">
              <a:off x="8489459" y="-461709"/>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740" name="Google Shape;740;p19"/>
            <p:cNvSpPr/>
            <p:nvPr/>
          </p:nvSpPr>
          <p:spPr>
            <a:xfrm rot="-157512" flipH="1">
              <a:off x="7863600" y="-477589"/>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741" name="Google Shape;741;p19"/>
            <p:cNvSpPr/>
            <p:nvPr/>
          </p:nvSpPr>
          <p:spPr>
            <a:xfrm rot="-157512" flipH="1">
              <a:off x="7237690" y="-493444"/>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742" name="Google Shape;742;p19"/>
            <p:cNvSpPr/>
            <p:nvPr/>
          </p:nvSpPr>
          <p:spPr>
            <a:xfrm rot="-157512" flipH="1">
              <a:off x="8788681" y="88254"/>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743" name="Google Shape;743;p19"/>
            <p:cNvSpPr/>
            <p:nvPr/>
          </p:nvSpPr>
          <p:spPr>
            <a:xfrm rot="-157512" flipH="1">
              <a:off x="8162796" y="72374"/>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744" name="Google Shape;744;p19"/>
            <p:cNvSpPr/>
            <p:nvPr/>
          </p:nvSpPr>
          <p:spPr>
            <a:xfrm rot="-157512" flipH="1">
              <a:off x="9087877" y="638193"/>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745" name="Google Shape;745;p19"/>
            <p:cNvSpPr/>
            <p:nvPr/>
          </p:nvSpPr>
          <p:spPr>
            <a:xfrm rot="-157512" flipH="1">
              <a:off x="7525463" y="193693"/>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746" name="Google Shape;746;p19"/>
            <p:cNvSpPr/>
            <p:nvPr/>
          </p:nvSpPr>
          <p:spPr>
            <a:xfrm rot="-157512" flipH="1">
              <a:off x="9076066" y="781639"/>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747" name="Google Shape;747;p19"/>
            <p:cNvSpPr/>
            <p:nvPr/>
          </p:nvSpPr>
          <p:spPr>
            <a:xfrm rot="-157512" flipH="1">
              <a:off x="9692804" y="1158867"/>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872"/>
        <p:cNvGrpSpPr/>
        <p:nvPr/>
      </p:nvGrpSpPr>
      <p:grpSpPr>
        <a:xfrm>
          <a:off x="0" y="0"/>
          <a:ext cx="0" cy="0"/>
          <a:chOff x="0" y="0"/>
          <a:chExt cx="0" cy="0"/>
        </a:xfrm>
      </p:grpSpPr>
      <p:pic>
        <p:nvPicPr>
          <p:cNvPr id="873" name="Google Shape;873;p24"/>
          <p:cNvPicPr preferRelativeResize="0"/>
          <p:nvPr/>
        </p:nvPicPr>
        <p:blipFill rotWithShape="1">
          <a:blip r:embed="rId2">
            <a:alphaModFix/>
          </a:blip>
          <a:srcRect l="24331" t="5721" r="23342" b="4591"/>
          <a:stretch/>
        </p:blipFill>
        <p:spPr>
          <a:xfrm rot="2268302">
            <a:off x="7595262" y="-436051"/>
            <a:ext cx="1857374" cy="1790699"/>
          </a:xfrm>
          <a:prstGeom prst="rect">
            <a:avLst/>
          </a:prstGeom>
          <a:noFill/>
          <a:ln>
            <a:noFill/>
          </a:ln>
        </p:spPr>
      </p:pic>
      <p:sp>
        <p:nvSpPr>
          <p:cNvPr id="874" name="Google Shape;874;p24"/>
          <p:cNvSpPr txBox="1">
            <a:spLocks noGrp="1"/>
          </p:cNvSpPr>
          <p:nvPr>
            <p:ph type="title"/>
          </p:nvPr>
        </p:nvSpPr>
        <p:spPr>
          <a:xfrm>
            <a:off x="720000" y="539501"/>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875" name="Google Shape;875;p24"/>
          <p:cNvSpPr txBox="1">
            <a:spLocks noGrp="1"/>
          </p:cNvSpPr>
          <p:nvPr>
            <p:ph type="subTitle" idx="1"/>
          </p:nvPr>
        </p:nvSpPr>
        <p:spPr>
          <a:xfrm>
            <a:off x="1110205" y="2193176"/>
            <a:ext cx="19860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76" name="Google Shape;876;p24"/>
          <p:cNvSpPr txBox="1">
            <a:spLocks noGrp="1"/>
          </p:cNvSpPr>
          <p:nvPr>
            <p:ph type="subTitle" idx="2"/>
          </p:nvPr>
        </p:nvSpPr>
        <p:spPr>
          <a:xfrm>
            <a:off x="3580050" y="2193176"/>
            <a:ext cx="19860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77" name="Google Shape;877;p24"/>
          <p:cNvSpPr txBox="1">
            <a:spLocks noGrp="1"/>
          </p:cNvSpPr>
          <p:nvPr>
            <p:ph type="subTitle" idx="3"/>
          </p:nvPr>
        </p:nvSpPr>
        <p:spPr>
          <a:xfrm>
            <a:off x="1110205" y="3702775"/>
            <a:ext cx="19860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78" name="Google Shape;878;p24"/>
          <p:cNvSpPr txBox="1">
            <a:spLocks noGrp="1"/>
          </p:cNvSpPr>
          <p:nvPr>
            <p:ph type="subTitle" idx="4"/>
          </p:nvPr>
        </p:nvSpPr>
        <p:spPr>
          <a:xfrm>
            <a:off x="3580050" y="3702775"/>
            <a:ext cx="19860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79" name="Google Shape;879;p24"/>
          <p:cNvSpPr txBox="1">
            <a:spLocks noGrp="1"/>
          </p:cNvSpPr>
          <p:nvPr>
            <p:ph type="subTitle" idx="5"/>
          </p:nvPr>
        </p:nvSpPr>
        <p:spPr>
          <a:xfrm>
            <a:off x="6049895" y="2193176"/>
            <a:ext cx="19860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80" name="Google Shape;880;p24"/>
          <p:cNvSpPr txBox="1">
            <a:spLocks noGrp="1"/>
          </p:cNvSpPr>
          <p:nvPr>
            <p:ph type="subTitle" idx="6"/>
          </p:nvPr>
        </p:nvSpPr>
        <p:spPr>
          <a:xfrm>
            <a:off x="6049895" y="3702775"/>
            <a:ext cx="19860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81" name="Google Shape;881;p24"/>
          <p:cNvSpPr txBox="1">
            <a:spLocks noGrp="1"/>
          </p:cNvSpPr>
          <p:nvPr>
            <p:ph type="subTitle" idx="7"/>
          </p:nvPr>
        </p:nvSpPr>
        <p:spPr>
          <a:xfrm>
            <a:off x="1111105" y="1735963"/>
            <a:ext cx="1984200" cy="457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882" name="Google Shape;882;p24"/>
          <p:cNvSpPr txBox="1">
            <a:spLocks noGrp="1"/>
          </p:cNvSpPr>
          <p:nvPr>
            <p:ph type="subTitle" idx="8"/>
          </p:nvPr>
        </p:nvSpPr>
        <p:spPr>
          <a:xfrm>
            <a:off x="3580950" y="1735963"/>
            <a:ext cx="1984200" cy="457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883" name="Google Shape;883;p24"/>
          <p:cNvSpPr txBox="1">
            <a:spLocks noGrp="1"/>
          </p:cNvSpPr>
          <p:nvPr>
            <p:ph type="subTitle" idx="9"/>
          </p:nvPr>
        </p:nvSpPr>
        <p:spPr>
          <a:xfrm>
            <a:off x="6050795" y="1735963"/>
            <a:ext cx="1984200" cy="457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884" name="Google Shape;884;p24"/>
          <p:cNvSpPr txBox="1">
            <a:spLocks noGrp="1"/>
          </p:cNvSpPr>
          <p:nvPr>
            <p:ph type="subTitle" idx="13"/>
          </p:nvPr>
        </p:nvSpPr>
        <p:spPr>
          <a:xfrm>
            <a:off x="1111105" y="3245575"/>
            <a:ext cx="1984200" cy="457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885" name="Google Shape;885;p24"/>
          <p:cNvSpPr txBox="1">
            <a:spLocks noGrp="1"/>
          </p:cNvSpPr>
          <p:nvPr>
            <p:ph type="subTitle" idx="14"/>
          </p:nvPr>
        </p:nvSpPr>
        <p:spPr>
          <a:xfrm>
            <a:off x="3580950" y="3245575"/>
            <a:ext cx="1984200" cy="457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886" name="Google Shape;886;p24"/>
          <p:cNvSpPr txBox="1">
            <a:spLocks noGrp="1"/>
          </p:cNvSpPr>
          <p:nvPr>
            <p:ph type="subTitle" idx="15"/>
          </p:nvPr>
        </p:nvSpPr>
        <p:spPr>
          <a:xfrm>
            <a:off x="6050795" y="3245575"/>
            <a:ext cx="1984200" cy="457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grpSp>
        <p:nvGrpSpPr>
          <p:cNvPr id="887" name="Google Shape;887;p24"/>
          <p:cNvGrpSpPr/>
          <p:nvPr/>
        </p:nvGrpSpPr>
        <p:grpSpPr>
          <a:xfrm flipH="1">
            <a:off x="-884258" y="-507955"/>
            <a:ext cx="2532725" cy="1881750"/>
            <a:chOff x="7221517" y="-507956"/>
            <a:chExt cx="2532725" cy="1881750"/>
          </a:xfrm>
        </p:grpSpPr>
        <p:sp>
          <p:nvSpPr>
            <p:cNvPr id="888" name="Google Shape;888;p24"/>
            <p:cNvSpPr/>
            <p:nvPr/>
          </p:nvSpPr>
          <p:spPr>
            <a:xfrm rot="-157512" flipH="1">
              <a:off x="8467712" y="47987"/>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889" name="Google Shape;889;p24"/>
            <p:cNvSpPr/>
            <p:nvPr/>
          </p:nvSpPr>
          <p:spPr>
            <a:xfrm rot="-157512" flipH="1">
              <a:off x="8489459" y="-461709"/>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890" name="Google Shape;890;p24"/>
            <p:cNvSpPr/>
            <p:nvPr/>
          </p:nvSpPr>
          <p:spPr>
            <a:xfrm rot="-157512" flipH="1">
              <a:off x="7863600" y="-477589"/>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891" name="Google Shape;891;p24"/>
            <p:cNvSpPr/>
            <p:nvPr/>
          </p:nvSpPr>
          <p:spPr>
            <a:xfrm rot="-157512" flipH="1">
              <a:off x="7237690" y="-493444"/>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892" name="Google Shape;892;p24"/>
            <p:cNvSpPr/>
            <p:nvPr/>
          </p:nvSpPr>
          <p:spPr>
            <a:xfrm rot="-157512" flipH="1">
              <a:off x="8788681" y="88254"/>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893" name="Google Shape;893;p24"/>
            <p:cNvSpPr/>
            <p:nvPr/>
          </p:nvSpPr>
          <p:spPr>
            <a:xfrm rot="-157512" flipH="1">
              <a:off x="8162796" y="72374"/>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894" name="Google Shape;894;p24"/>
            <p:cNvSpPr/>
            <p:nvPr/>
          </p:nvSpPr>
          <p:spPr>
            <a:xfrm rot="-157512" flipH="1">
              <a:off x="9087877" y="638193"/>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895" name="Google Shape;895;p24"/>
            <p:cNvSpPr/>
            <p:nvPr/>
          </p:nvSpPr>
          <p:spPr>
            <a:xfrm rot="-157512" flipH="1">
              <a:off x="7525463" y="193693"/>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896" name="Google Shape;896;p24"/>
            <p:cNvSpPr/>
            <p:nvPr/>
          </p:nvSpPr>
          <p:spPr>
            <a:xfrm rot="-157512" flipH="1">
              <a:off x="9076066" y="781639"/>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897" name="Google Shape;897;p24"/>
            <p:cNvSpPr/>
            <p:nvPr/>
          </p:nvSpPr>
          <p:spPr>
            <a:xfrm rot="-157512" flipH="1">
              <a:off x="9692804" y="1158867"/>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898" name="Google Shape;898;p24"/>
          <p:cNvGrpSpPr/>
          <p:nvPr/>
        </p:nvGrpSpPr>
        <p:grpSpPr>
          <a:xfrm flipH="1">
            <a:off x="7877639" y="4270375"/>
            <a:ext cx="2532725" cy="1881750"/>
            <a:chOff x="7221517" y="-507956"/>
            <a:chExt cx="2532725" cy="1881750"/>
          </a:xfrm>
        </p:grpSpPr>
        <p:sp>
          <p:nvSpPr>
            <p:cNvPr id="899" name="Google Shape;899;p24"/>
            <p:cNvSpPr/>
            <p:nvPr/>
          </p:nvSpPr>
          <p:spPr>
            <a:xfrm rot="-157512" flipH="1">
              <a:off x="8467712" y="47987"/>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900" name="Google Shape;900;p24"/>
            <p:cNvSpPr/>
            <p:nvPr/>
          </p:nvSpPr>
          <p:spPr>
            <a:xfrm rot="-157512" flipH="1">
              <a:off x="8489459" y="-461709"/>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901" name="Google Shape;901;p24"/>
            <p:cNvSpPr/>
            <p:nvPr/>
          </p:nvSpPr>
          <p:spPr>
            <a:xfrm rot="-157512" flipH="1">
              <a:off x="7863600" y="-477589"/>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902" name="Google Shape;902;p24"/>
            <p:cNvSpPr/>
            <p:nvPr/>
          </p:nvSpPr>
          <p:spPr>
            <a:xfrm rot="-157512" flipH="1">
              <a:off x="7237690" y="-493444"/>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903" name="Google Shape;903;p24"/>
            <p:cNvSpPr/>
            <p:nvPr/>
          </p:nvSpPr>
          <p:spPr>
            <a:xfrm rot="-157512" flipH="1">
              <a:off x="8788681" y="88254"/>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904" name="Google Shape;904;p24"/>
            <p:cNvSpPr/>
            <p:nvPr/>
          </p:nvSpPr>
          <p:spPr>
            <a:xfrm rot="-157512" flipH="1">
              <a:off x="8162796" y="72374"/>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905" name="Google Shape;905;p24"/>
            <p:cNvSpPr/>
            <p:nvPr/>
          </p:nvSpPr>
          <p:spPr>
            <a:xfrm rot="-157512" flipH="1">
              <a:off x="9087877" y="638193"/>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906" name="Google Shape;906;p24"/>
            <p:cNvSpPr/>
            <p:nvPr/>
          </p:nvSpPr>
          <p:spPr>
            <a:xfrm rot="-157512" flipH="1">
              <a:off x="7525463" y="193693"/>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907" name="Google Shape;907;p24"/>
            <p:cNvSpPr/>
            <p:nvPr/>
          </p:nvSpPr>
          <p:spPr>
            <a:xfrm rot="-157512" flipH="1">
              <a:off x="9076066" y="781639"/>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908" name="Google Shape;908;p24"/>
            <p:cNvSpPr/>
            <p:nvPr/>
          </p:nvSpPr>
          <p:spPr>
            <a:xfrm rot="-157512" flipH="1">
              <a:off x="9692804" y="1158867"/>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2">
  <p:cSld name="CUSTOM_11">
    <p:spTree>
      <p:nvGrpSpPr>
        <p:cNvPr id="1" name="Shape 922"/>
        <p:cNvGrpSpPr/>
        <p:nvPr/>
      </p:nvGrpSpPr>
      <p:grpSpPr>
        <a:xfrm>
          <a:off x="0" y="0"/>
          <a:ext cx="0" cy="0"/>
          <a:chOff x="0" y="0"/>
          <a:chExt cx="0" cy="0"/>
        </a:xfrm>
      </p:grpSpPr>
      <p:sp>
        <p:nvSpPr>
          <p:cNvPr id="923" name="Google Shape;923;p26"/>
          <p:cNvSpPr txBox="1">
            <a:spLocks noGrp="1"/>
          </p:cNvSpPr>
          <p:nvPr>
            <p:ph type="title"/>
          </p:nvPr>
        </p:nvSpPr>
        <p:spPr>
          <a:xfrm>
            <a:off x="713225" y="539501"/>
            <a:ext cx="7717500" cy="572700"/>
          </a:xfrm>
          <a:prstGeom prst="rect">
            <a:avLst/>
          </a:prstGeom>
        </p:spPr>
        <p:txBody>
          <a:bodyPr spcFirstLastPara="1" wrap="square" lIns="91425" tIns="91425" rIns="91425" bIns="91425" anchor="t" anchorCtr="0">
            <a:noAutofit/>
          </a:bodyPr>
          <a:lstStyle>
            <a:lvl1pPr lvl="0" algn="ctr">
              <a:spcBef>
                <a:spcPts val="0"/>
              </a:spcBef>
              <a:spcAft>
                <a:spcPts val="0"/>
              </a:spcAft>
              <a:buSzPts val="3200"/>
              <a:buNone/>
              <a:defRPr/>
            </a:lvl1pPr>
            <a:lvl2pPr lvl="1" algn="ctr">
              <a:spcBef>
                <a:spcPts val="0"/>
              </a:spcBef>
              <a:spcAft>
                <a:spcPts val="0"/>
              </a:spcAft>
              <a:buSzPts val="3200"/>
              <a:buFont typeface="Montserrat Black"/>
              <a:buNone/>
              <a:defRPr>
                <a:latin typeface="Montserrat Black"/>
                <a:ea typeface="Montserrat Black"/>
                <a:cs typeface="Montserrat Black"/>
                <a:sym typeface="Montserrat Black"/>
              </a:defRPr>
            </a:lvl2pPr>
            <a:lvl3pPr lvl="2" algn="ctr">
              <a:spcBef>
                <a:spcPts val="0"/>
              </a:spcBef>
              <a:spcAft>
                <a:spcPts val="0"/>
              </a:spcAft>
              <a:buSzPts val="3200"/>
              <a:buFont typeface="Montserrat Black"/>
              <a:buNone/>
              <a:defRPr>
                <a:latin typeface="Montserrat Black"/>
                <a:ea typeface="Montserrat Black"/>
                <a:cs typeface="Montserrat Black"/>
                <a:sym typeface="Montserrat Black"/>
              </a:defRPr>
            </a:lvl3pPr>
            <a:lvl4pPr lvl="3" algn="ctr">
              <a:spcBef>
                <a:spcPts val="0"/>
              </a:spcBef>
              <a:spcAft>
                <a:spcPts val="0"/>
              </a:spcAft>
              <a:buSzPts val="3200"/>
              <a:buFont typeface="Montserrat Black"/>
              <a:buNone/>
              <a:defRPr>
                <a:latin typeface="Montserrat Black"/>
                <a:ea typeface="Montserrat Black"/>
                <a:cs typeface="Montserrat Black"/>
                <a:sym typeface="Montserrat Black"/>
              </a:defRPr>
            </a:lvl4pPr>
            <a:lvl5pPr lvl="4" algn="ctr">
              <a:spcBef>
                <a:spcPts val="0"/>
              </a:spcBef>
              <a:spcAft>
                <a:spcPts val="0"/>
              </a:spcAft>
              <a:buSzPts val="3200"/>
              <a:buFont typeface="Montserrat Black"/>
              <a:buNone/>
              <a:defRPr>
                <a:latin typeface="Montserrat Black"/>
                <a:ea typeface="Montserrat Black"/>
                <a:cs typeface="Montserrat Black"/>
                <a:sym typeface="Montserrat Black"/>
              </a:defRPr>
            </a:lvl5pPr>
            <a:lvl6pPr lvl="5" algn="ctr">
              <a:spcBef>
                <a:spcPts val="0"/>
              </a:spcBef>
              <a:spcAft>
                <a:spcPts val="0"/>
              </a:spcAft>
              <a:buSzPts val="3200"/>
              <a:buFont typeface="Montserrat Black"/>
              <a:buNone/>
              <a:defRPr>
                <a:latin typeface="Montserrat Black"/>
                <a:ea typeface="Montserrat Black"/>
                <a:cs typeface="Montserrat Black"/>
                <a:sym typeface="Montserrat Black"/>
              </a:defRPr>
            </a:lvl6pPr>
            <a:lvl7pPr lvl="6" algn="ctr">
              <a:spcBef>
                <a:spcPts val="0"/>
              </a:spcBef>
              <a:spcAft>
                <a:spcPts val="0"/>
              </a:spcAft>
              <a:buSzPts val="3200"/>
              <a:buFont typeface="Montserrat Black"/>
              <a:buNone/>
              <a:defRPr>
                <a:latin typeface="Montserrat Black"/>
                <a:ea typeface="Montserrat Black"/>
                <a:cs typeface="Montserrat Black"/>
                <a:sym typeface="Montserrat Black"/>
              </a:defRPr>
            </a:lvl7pPr>
            <a:lvl8pPr lvl="7" algn="ctr">
              <a:spcBef>
                <a:spcPts val="0"/>
              </a:spcBef>
              <a:spcAft>
                <a:spcPts val="0"/>
              </a:spcAft>
              <a:buSzPts val="3200"/>
              <a:buFont typeface="Montserrat Black"/>
              <a:buNone/>
              <a:defRPr>
                <a:latin typeface="Montserrat Black"/>
                <a:ea typeface="Montserrat Black"/>
                <a:cs typeface="Montserrat Black"/>
                <a:sym typeface="Montserrat Black"/>
              </a:defRPr>
            </a:lvl8pPr>
            <a:lvl9pPr lvl="8" algn="ctr">
              <a:spcBef>
                <a:spcPts val="0"/>
              </a:spcBef>
              <a:spcAft>
                <a:spcPts val="0"/>
              </a:spcAft>
              <a:buSzPts val="3200"/>
              <a:buFont typeface="Montserrat Black"/>
              <a:buNone/>
              <a:defRPr>
                <a:latin typeface="Montserrat Black"/>
                <a:ea typeface="Montserrat Black"/>
                <a:cs typeface="Montserrat Black"/>
                <a:sym typeface="Montserrat Black"/>
              </a:defRPr>
            </a:lvl9pPr>
          </a:lstStyle>
          <a:p>
            <a:endParaRPr/>
          </a:p>
        </p:txBody>
      </p:sp>
      <p:grpSp>
        <p:nvGrpSpPr>
          <p:cNvPr id="924" name="Google Shape;924;p26"/>
          <p:cNvGrpSpPr/>
          <p:nvPr/>
        </p:nvGrpSpPr>
        <p:grpSpPr>
          <a:xfrm rot="10800000">
            <a:off x="7221519" y="-1342255"/>
            <a:ext cx="2532725" cy="1881750"/>
            <a:chOff x="7221517" y="-507956"/>
            <a:chExt cx="2532725" cy="1881750"/>
          </a:xfrm>
        </p:grpSpPr>
        <p:sp>
          <p:nvSpPr>
            <p:cNvPr id="925" name="Google Shape;925;p26"/>
            <p:cNvSpPr/>
            <p:nvPr/>
          </p:nvSpPr>
          <p:spPr>
            <a:xfrm rot="-157512" flipH="1">
              <a:off x="8467712" y="47987"/>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926" name="Google Shape;926;p26"/>
            <p:cNvSpPr/>
            <p:nvPr/>
          </p:nvSpPr>
          <p:spPr>
            <a:xfrm rot="-157512" flipH="1">
              <a:off x="8489459" y="-461709"/>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927" name="Google Shape;927;p26"/>
            <p:cNvSpPr/>
            <p:nvPr/>
          </p:nvSpPr>
          <p:spPr>
            <a:xfrm rot="-157512" flipH="1">
              <a:off x="7863600" y="-477589"/>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928" name="Google Shape;928;p26"/>
            <p:cNvSpPr/>
            <p:nvPr/>
          </p:nvSpPr>
          <p:spPr>
            <a:xfrm rot="-157512" flipH="1">
              <a:off x="7237690" y="-493444"/>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929" name="Google Shape;929;p26"/>
            <p:cNvSpPr/>
            <p:nvPr/>
          </p:nvSpPr>
          <p:spPr>
            <a:xfrm rot="-157512" flipH="1">
              <a:off x="8788681" y="88254"/>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930" name="Google Shape;930;p26"/>
            <p:cNvSpPr/>
            <p:nvPr/>
          </p:nvSpPr>
          <p:spPr>
            <a:xfrm rot="-157512" flipH="1">
              <a:off x="8162796" y="72374"/>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931" name="Google Shape;931;p26"/>
            <p:cNvSpPr/>
            <p:nvPr/>
          </p:nvSpPr>
          <p:spPr>
            <a:xfrm rot="-157512" flipH="1">
              <a:off x="9087877" y="638193"/>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932" name="Google Shape;932;p26"/>
            <p:cNvSpPr/>
            <p:nvPr/>
          </p:nvSpPr>
          <p:spPr>
            <a:xfrm rot="-157512" flipH="1">
              <a:off x="7525463" y="193693"/>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933" name="Google Shape;933;p26"/>
            <p:cNvSpPr/>
            <p:nvPr/>
          </p:nvSpPr>
          <p:spPr>
            <a:xfrm rot="-157512" flipH="1">
              <a:off x="9076066" y="781639"/>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934" name="Google Shape;934;p26"/>
            <p:cNvSpPr/>
            <p:nvPr/>
          </p:nvSpPr>
          <p:spPr>
            <a:xfrm rot="-157512" flipH="1">
              <a:off x="9692804" y="1158867"/>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935" name="Google Shape;935;p26"/>
          <p:cNvGrpSpPr/>
          <p:nvPr/>
        </p:nvGrpSpPr>
        <p:grpSpPr>
          <a:xfrm rot="10800000" flipH="1">
            <a:off x="-465158" y="-1342255"/>
            <a:ext cx="2532725" cy="1881750"/>
            <a:chOff x="7221517" y="-507956"/>
            <a:chExt cx="2532725" cy="1881750"/>
          </a:xfrm>
        </p:grpSpPr>
        <p:sp>
          <p:nvSpPr>
            <p:cNvPr id="936" name="Google Shape;936;p26"/>
            <p:cNvSpPr/>
            <p:nvPr/>
          </p:nvSpPr>
          <p:spPr>
            <a:xfrm rot="-157512" flipH="1">
              <a:off x="8467712" y="47987"/>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937" name="Google Shape;937;p26"/>
            <p:cNvSpPr/>
            <p:nvPr/>
          </p:nvSpPr>
          <p:spPr>
            <a:xfrm rot="-157512" flipH="1">
              <a:off x="8489459" y="-461709"/>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938" name="Google Shape;938;p26"/>
            <p:cNvSpPr/>
            <p:nvPr/>
          </p:nvSpPr>
          <p:spPr>
            <a:xfrm rot="-157512" flipH="1">
              <a:off x="7863600" y="-477589"/>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939" name="Google Shape;939;p26"/>
            <p:cNvSpPr/>
            <p:nvPr/>
          </p:nvSpPr>
          <p:spPr>
            <a:xfrm rot="-157512" flipH="1">
              <a:off x="7237690" y="-493444"/>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940" name="Google Shape;940;p26"/>
            <p:cNvSpPr/>
            <p:nvPr/>
          </p:nvSpPr>
          <p:spPr>
            <a:xfrm rot="-157512" flipH="1">
              <a:off x="8788681" y="88254"/>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941" name="Google Shape;941;p26"/>
            <p:cNvSpPr/>
            <p:nvPr/>
          </p:nvSpPr>
          <p:spPr>
            <a:xfrm rot="-157512" flipH="1">
              <a:off x="8162796" y="72374"/>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942" name="Google Shape;942;p26"/>
            <p:cNvSpPr/>
            <p:nvPr/>
          </p:nvSpPr>
          <p:spPr>
            <a:xfrm rot="-157512" flipH="1">
              <a:off x="9087877" y="638193"/>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943" name="Google Shape;943;p26"/>
            <p:cNvSpPr/>
            <p:nvPr/>
          </p:nvSpPr>
          <p:spPr>
            <a:xfrm rot="-157512" flipH="1">
              <a:off x="7525463" y="193693"/>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944" name="Google Shape;944;p26"/>
            <p:cNvSpPr/>
            <p:nvPr/>
          </p:nvSpPr>
          <p:spPr>
            <a:xfrm rot="-157512" flipH="1">
              <a:off x="9076066" y="781639"/>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945" name="Google Shape;945;p26"/>
            <p:cNvSpPr/>
            <p:nvPr/>
          </p:nvSpPr>
          <p:spPr>
            <a:xfrm rot="-157512" flipH="1">
              <a:off x="9692804" y="1158867"/>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1092"/>
        <p:cNvGrpSpPr/>
        <p:nvPr/>
      </p:nvGrpSpPr>
      <p:grpSpPr>
        <a:xfrm>
          <a:off x="0" y="0"/>
          <a:ext cx="0" cy="0"/>
          <a:chOff x="0" y="0"/>
          <a:chExt cx="0" cy="0"/>
        </a:xfrm>
      </p:grpSpPr>
      <p:pic>
        <p:nvPicPr>
          <p:cNvPr id="1093" name="Google Shape;1093;p30"/>
          <p:cNvPicPr preferRelativeResize="0"/>
          <p:nvPr/>
        </p:nvPicPr>
        <p:blipFill rotWithShape="1">
          <a:blip r:embed="rId2">
            <a:alphaModFix/>
          </a:blip>
          <a:srcRect l="24331" t="5721" r="23342" b="4591"/>
          <a:stretch/>
        </p:blipFill>
        <p:spPr>
          <a:xfrm rot="2268302">
            <a:off x="7595262" y="-436051"/>
            <a:ext cx="1857374" cy="1790699"/>
          </a:xfrm>
          <a:prstGeom prst="rect">
            <a:avLst/>
          </a:prstGeom>
          <a:noFill/>
          <a:ln>
            <a:noFill/>
          </a:ln>
        </p:spPr>
      </p:pic>
      <p:grpSp>
        <p:nvGrpSpPr>
          <p:cNvPr id="1094" name="Google Shape;1094;p30"/>
          <p:cNvGrpSpPr/>
          <p:nvPr/>
        </p:nvGrpSpPr>
        <p:grpSpPr>
          <a:xfrm flipH="1">
            <a:off x="-884258" y="-507955"/>
            <a:ext cx="2532725" cy="1881750"/>
            <a:chOff x="7221517" y="-507956"/>
            <a:chExt cx="2532725" cy="1881750"/>
          </a:xfrm>
        </p:grpSpPr>
        <p:sp>
          <p:nvSpPr>
            <p:cNvPr id="1095" name="Google Shape;1095;p30"/>
            <p:cNvSpPr/>
            <p:nvPr/>
          </p:nvSpPr>
          <p:spPr>
            <a:xfrm rot="-157512" flipH="1">
              <a:off x="8467712" y="47987"/>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96" name="Google Shape;1096;p30"/>
            <p:cNvSpPr/>
            <p:nvPr/>
          </p:nvSpPr>
          <p:spPr>
            <a:xfrm rot="-157512" flipH="1">
              <a:off x="8489459" y="-461709"/>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97" name="Google Shape;1097;p30"/>
            <p:cNvSpPr/>
            <p:nvPr/>
          </p:nvSpPr>
          <p:spPr>
            <a:xfrm rot="-157512" flipH="1">
              <a:off x="7863600" y="-477589"/>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98" name="Google Shape;1098;p30"/>
            <p:cNvSpPr/>
            <p:nvPr/>
          </p:nvSpPr>
          <p:spPr>
            <a:xfrm rot="-157512" flipH="1">
              <a:off x="7237690" y="-493444"/>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99" name="Google Shape;1099;p30"/>
            <p:cNvSpPr/>
            <p:nvPr/>
          </p:nvSpPr>
          <p:spPr>
            <a:xfrm rot="-157512" flipH="1">
              <a:off x="8788681" y="88254"/>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00" name="Google Shape;1100;p30"/>
            <p:cNvSpPr/>
            <p:nvPr/>
          </p:nvSpPr>
          <p:spPr>
            <a:xfrm rot="-157512" flipH="1">
              <a:off x="8162796" y="72374"/>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01" name="Google Shape;1101;p30"/>
            <p:cNvSpPr/>
            <p:nvPr/>
          </p:nvSpPr>
          <p:spPr>
            <a:xfrm rot="-157512" flipH="1">
              <a:off x="9087877" y="638193"/>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02" name="Google Shape;1102;p30"/>
            <p:cNvSpPr/>
            <p:nvPr/>
          </p:nvSpPr>
          <p:spPr>
            <a:xfrm rot="-157512" flipH="1">
              <a:off x="7525463" y="193693"/>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03" name="Google Shape;1103;p30"/>
            <p:cNvSpPr/>
            <p:nvPr/>
          </p:nvSpPr>
          <p:spPr>
            <a:xfrm rot="-157512" flipH="1">
              <a:off x="9076066" y="781639"/>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04" name="Google Shape;1104;p30"/>
            <p:cNvSpPr/>
            <p:nvPr/>
          </p:nvSpPr>
          <p:spPr>
            <a:xfrm rot="-157512" flipH="1">
              <a:off x="9692804" y="1158867"/>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1105" name="Google Shape;1105;p30"/>
          <p:cNvGrpSpPr/>
          <p:nvPr/>
        </p:nvGrpSpPr>
        <p:grpSpPr>
          <a:xfrm flipH="1">
            <a:off x="7421544" y="4092620"/>
            <a:ext cx="2532725" cy="1881750"/>
            <a:chOff x="7221517" y="-507956"/>
            <a:chExt cx="2532725" cy="1881750"/>
          </a:xfrm>
        </p:grpSpPr>
        <p:sp>
          <p:nvSpPr>
            <p:cNvPr id="1106" name="Google Shape;1106;p30"/>
            <p:cNvSpPr/>
            <p:nvPr/>
          </p:nvSpPr>
          <p:spPr>
            <a:xfrm rot="-157512" flipH="1">
              <a:off x="8467712" y="47987"/>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07" name="Google Shape;1107;p30"/>
            <p:cNvSpPr/>
            <p:nvPr/>
          </p:nvSpPr>
          <p:spPr>
            <a:xfrm rot="-157512" flipH="1">
              <a:off x="8489459" y="-461709"/>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08" name="Google Shape;1108;p30"/>
            <p:cNvSpPr/>
            <p:nvPr/>
          </p:nvSpPr>
          <p:spPr>
            <a:xfrm rot="-157512" flipH="1">
              <a:off x="7863600" y="-477589"/>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09" name="Google Shape;1109;p30"/>
            <p:cNvSpPr/>
            <p:nvPr/>
          </p:nvSpPr>
          <p:spPr>
            <a:xfrm rot="-157512" flipH="1">
              <a:off x="7237690" y="-493444"/>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10" name="Google Shape;1110;p30"/>
            <p:cNvSpPr/>
            <p:nvPr/>
          </p:nvSpPr>
          <p:spPr>
            <a:xfrm rot="-157512" flipH="1">
              <a:off x="8788681" y="88254"/>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11" name="Google Shape;1111;p30"/>
            <p:cNvSpPr/>
            <p:nvPr/>
          </p:nvSpPr>
          <p:spPr>
            <a:xfrm rot="-157512" flipH="1">
              <a:off x="8162796" y="72374"/>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12" name="Google Shape;1112;p30"/>
            <p:cNvSpPr/>
            <p:nvPr/>
          </p:nvSpPr>
          <p:spPr>
            <a:xfrm rot="-157512" flipH="1">
              <a:off x="9087877" y="638193"/>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13" name="Google Shape;1113;p30"/>
            <p:cNvSpPr/>
            <p:nvPr/>
          </p:nvSpPr>
          <p:spPr>
            <a:xfrm rot="-157512" flipH="1">
              <a:off x="7525463" y="193693"/>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14" name="Google Shape;1114;p30"/>
            <p:cNvSpPr/>
            <p:nvPr/>
          </p:nvSpPr>
          <p:spPr>
            <a:xfrm rot="-157512" flipH="1">
              <a:off x="9076066" y="781639"/>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15" name="Google Shape;1115;p30"/>
            <p:cNvSpPr/>
            <p:nvPr/>
          </p:nvSpPr>
          <p:spPr>
            <a:xfrm rot="-157512" flipH="1">
              <a:off x="9692804" y="1158867"/>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1116" name="Google Shape;1116;p30"/>
          <p:cNvGrpSpPr/>
          <p:nvPr/>
        </p:nvGrpSpPr>
        <p:grpSpPr>
          <a:xfrm>
            <a:off x="1531527" y="4798376"/>
            <a:ext cx="76825" cy="76800"/>
            <a:chOff x="3104875" y="1099400"/>
            <a:chExt cx="76825" cy="76800"/>
          </a:xfrm>
        </p:grpSpPr>
        <p:sp>
          <p:nvSpPr>
            <p:cNvPr id="1117" name="Google Shape;1117;p30"/>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18" name="Google Shape;1118;p30"/>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1119" name="Google Shape;1119;p30"/>
          <p:cNvGrpSpPr/>
          <p:nvPr/>
        </p:nvGrpSpPr>
        <p:grpSpPr>
          <a:xfrm>
            <a:off x="8745877" y="2533351"/>
            <a:ext cx="76825" cy="76800"/>
            <a:chOff x="3104875" y="1099400"/>
            <a:chExt cx="76825" cy="76800"/>
          </a:xfrm>
        </p:grpSpPr>
        <p:sp>
          <p:nvSpPr>
            <p:cNvPr id="1120" name="Google Shape;1120;p30"/>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21" name="Google Shape;1121;p30"/>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1122" name="Google Shape;1122;p30"/>
          <p:cNvGrpSpPr/>
          <p:nvPr/>
        </p:nvGrpSpPr>
        <p:grpSpPr>
          <a:xfrm>
            <a:off x="3576602" y="215951"/>
            <a:ext cx="76825" cy="76800"/>
            <a:chOff x="3104875" y="1099400"/>
            <a:chExt cx="76825" cy="76800"/>
          </a:xfrm>
        </p:grpSpPr>
        <p:sp>
          <p:nvSpPr>
            <p:cNvPr id="1123" name="Google Shape;1123;p30"/>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24" name="Google Shape;1124;p30"/>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pic>
        <p:nvPicPr>
          <p:cNvPr id="1125" name="Google Shape;1125;p30"/>
          <p:cNvPicPr preferRelativeResize="0"/>
          <p:nvPr/>
        </p:nvPicPr>
        <p:blipFill rotWithShape="1">
          <a:blip r:embed="rId3">
            <a:alphaModFix/>
          </a:blip>
          <a:srcRect l="15236" r="10474"/>
          <a:stretch/>
        </p:blipFill>
        <p:spPr>
          <a:xfrm>
            <a:off x="7421549" y="539510"/>
            <a:ext cx="1552574" cy="1390851"/>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1126"/>
        <p:cNvGrpSpPr/>
        <p:nvPr/>
      </p:nvGrpSpPr>
      <p:grpSpPr>
        <a:xfrm>
          <a:off x="0" y="0"/>
          <a:ext cx="0" cy="0"/>
          <a:chOff x="0" y="0"/>
          <a:chExt cx="0" cy="0"/>
        </a:xfrm>
      </p:grpSpPr>
      <p:grpSp>
        <p:nvGrpSpPr>
          <p:cNvPr id="1127" name="Google Shape;1127;p31"/>
          <p:cNvGrpSpPr/>
          <p:nvPr/>
        </p:nvGrpSpPr>
        <p:grpSpPr>
          <a:xfrm>
            <a:off x="4780391" y="2513201"/>
            <a:ext cx="5036265" cy="4113315"/>
            <a:chOff x="4780389" y="2513201"/>
            <a:chExt cx="5036265" cy="4113315"/>
          </a:xfrm>
        </p:grpSpPr>
        <p:grpSp>
          <p:nvGrpSpPr>
            <p:cNvPr id="1128" name="Google Shape;1128;p31"/>
            <p:cNvGrpSpPr/>
            <p:nvPr/>
          </p:nvGrpSpPr>
          <p:grpSpPr>
            <a:xfrm>
              <a:off x="4780389" y="2513201"/>
              <a:ext cx="5036265" cy="4113315"/>
              <a:chOff x="4673664" y="2214101"/>
              <a:chExt cx="5036265" cy="4113315"/>
            </a:xfrm>
          </p:grpSpPr>
          <p:sp>
            <p:nvSpPr>
              <p:cNvPr id="1129" name="Google Shape;1129;p31"/>
              <p:cNvSpPr/>
              <p:nvPr/>
            </p:nvSpPr>
            <p:spPr>
              <a:xfrm rot="157512">
                <a:off x="9047033" y="4559649"/>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nvGrpSpPr>
              <p:cNvPr id="1130" name="Google Shape;1130;p31"/>
              <p:cNvGrpSpPr/>
              <p:nvPr/>
            </p:nvGrpSpPr>
            <p:grpSpPr>
              <a:xfrm>
                <a:off x="4673664" y="2214101"/>
                <a:ext cx="5036265" cy="4113315"/>
                <a:chOff x="4673664" y="2214101"/>
                <a:chExt cx="5036265" cy="4113315"/>
              </a:xfrm>
            </p:grpSpPr>
            <p:grpSp>
              <p:nvGrpSpPr>
                <p:cNvPr id="1131" name="Google Shape;1131;p31"/>
                <p:cNvGrpSpPr/>
                <p:nvPr/>
              </p:nvGrpSpPr>
              <p:grpSpPr>
                <a:xfrm>
                  <a:off x="4673664" y="2214101"/>
                  <a:ext cx="5036265" cy="4113315"/>
                  <a:chOff x="3825164" y="427026"/>
                  <a:chExt cx="5036265" cy="4113315"/>
                </a:xfrm>
              </p:grpSpPr>
              <p:sp>
                <p:nvSpPr>
                  <p:cNvPr id="1132" name="Google Shape;1132;p31"/>
                  <p:cNvSpPr/>
                  <p:nvPr/>
                </p:nvSpPr>
                <p:spPr>
                  <a:xfrm rot="157512">
                    <a:off x="6915828" y="473247"/>
                    <a:ext cx="650167" cy="721089"/>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33" name="Google Shape;1133;p31"/>
                  <p:cNvSpPr/>
                  <p:nvPr/>
                </p:nvSpPr>
                <p:spPr>
                  <a:xfrm rot="157512">
                    <a:off x="7541687" y="457392"/>
                    <a:ext cx="650192" cy="721114"/>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34" name="Google Shape;1134;p31"/>
                  <p:cNvSpPr/>
                  <p:nvPr/>
                </p:nvSpPr>
                <p:spPr>
                  <a:xfrm rot="157512">
                    <a:off x="8167572" y="441537"/>
                    <a:ext cx="650192" cy="721089"/>
                  </a:xfrm>
                  <a:custGeom>
                    <a:avLst/>
                    <a:gdLst/>
                    <a:ahLst/>
                    <a:cxnLst/>
                    <a:rect l="l" t="t" r="r" b="b"/>
                    <a:pathLst>
                      <a:path w="26009" h="28845" fill="none" extrusionOk="0">
                        <a:moveTo>
                          <a:pt x="26008" y="20743"/>
                        </a:moveTo>
                        <a:lnTo>
                          <a:pt x="24980"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35" name="Google Shape;1135;p31"/>
                  <p:cNvSpPr/>
                  <p:nvPr/>
                </p:nvSpPr>
                <p:spPr>
                  <a:xfrm rot="157512">
                    <a:off x="7242491" y="1007356"/>
                    <a:ext cx="650192" cy="721089"/>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36" name="Google Shape;1136;p31"/>
                  <p:cNvSpPr/>
                  <p:nvPr/>
                </p:nvSpPr>
                <p:spPr>
                  <a:xfrm rot="157512">
                    <a:off x="7868375" y="991501"/>
                    <a:ext cx="650167" cy="721089"/>
                  </a:xfrm>
                  <a:custGeom>
                    <a:avLst/>
                    <a:gdLst/>
                    <a:ahLst/>
                    <a:cxnLst/>
                    <a:rect l="l" t="t" r="r" b="b"/>
                    <a:pathLst>
                      <a:path w="26008" h="28845" fill="none" extrusionOk="0">
                        <a:moveTo>
                          <a:pt x="26008" y="20743"/>
                        </a:moveTo>
                        <a:lnTo>
                          <a:pt x="24980" y="6321"/>
                        </a:lnTo>
                        <a:lnTo>
                          <a:pt x="11976" y="0"/>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37" name="Google Shape;1137;p31"/>
                  <p:cNvSpPr/>
                  <p:nvPr/>
                </p:nvSpPr>
                <p:spPr>
                  <a:xfrm rot="157512">
                    <a:off x="6943294" y="1557320"/>
                    <a:ext cx="650167" cy="721089"/>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38" name="Google Shape;1138;p31"/>
                  <p:cNvSpPr/>
                  <p:nvPr/>
                </p:nvSpPr>
                <p:spPr>
                  <a:xfrm rot="157512">
                    <a:off x="7569154" y="1541466"/>
                    <a:ext cx="650217" cy="721064"/>
                  </a:xfrm>
                  <a:custGeom>
                    <a:avLst/>
                    <a:gdLst/>
                    <a:ahLst/>
                    <a:cxnLst/>
                    <a:rect l="l" t="t" r="r" b="b"/>
                    <a:pathLst>
                      <a:path w="26010" h="28844" fill="none" extrusionOk="0">
                        <a:moveTo>
                          <a:pt x="26009" y="20743"/>
                        </a:moveTo>
                        <a:lnTo>
                          <a:pt x="24980" y="6321"/>
                        </a:lnTo>
                        <a:lnTo>
                          <a:pt x="11976" y="0"/>
                        </a:lnTo>
                        <a:lnTo>
                          <a:pt x="1" y="8101"/>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39" name="Google Shape;1139;p31"/>
                  <p:cNvSpPr/>
                  <p:nvPr/>
                </p:nvSpPr>
                <p:spPr>
                  <a:xfrm rot="157512">
                    <a:off x="8195039" y="1525586"/>
                    <a:ext cx="650217" cy="721114"/>
                  </a:xfrm>
                  <a:custGeom>
                    <a:avLst/>
                    <a:gdLst/>
                    <a:ahLst/>
                    <a:cxnLst/>
                    <a:rect l="l" t="t" r="r" b="b"/>
                    <a:pathLst>
                      <a:path w="26010" h="28846" fill="none" extrusionOk="0">
                        <a:moveTo>
                          <a:pt x="26009" y="20743"/>
                        </a:moveTo>
                        <a:lnTo>
                          <a:pt x="24980" y="6322"/>
                        </a:lnTo>
                        <a:lnTo>
                          <a:pt x="11976" y="1"/>
                        </a:lnTo>
                        <a:lnTo>
                          <a:pt x="0" y="8103"/>
                        </a:lnTo>
                        <a:lnTo>
                          <a:pt x="1029"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40" name="Google Shape;1140;p31"/>
                  <p:cNvSpPr/>
                  <p:nvPr/>
                </p:nvSpPr>
                <p:spPr>
                  <a:xfrm rot="157512">
                    <a:off x="4140535" y="2170703"/>
                    <a:ext cx="650217" cy="721089"/>
                  </a:xfrm>
                  <a:custGeom>
                    <a:avLst/>
                    <a:gdLst/>
                    <a:ahLst/>
                    <a:cxnLst/>
                    <a:rect l="l" t="t" r="r" b="b"/>
                    <a:pathLst>
                      <a:path w="26010" h="28845" fill="none" extrusionOk="0">
                        <a:moveTo>
                          <a:pt x="26009" y="20743"/>
                        </a:moveTo>
                        <a:lnTo>
                          <a:pt x="24980" y="6321"/>
                        </a:lnTo>
                        <a:lnTo>
                          <a:pt x="11977" y="0"/>
                        </a:lnTo>
                        <a:lnTo>
                          <a:pt x="1"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41" name="Google Shape;1141;p31"/>
                  <p:cNvSpPr/>
                  <p:nvPr/>
                </p:nvSpPr>
                <p:spPr>
                  <a:xfrm rot="157512">
                    <a:off x="4766419" y="2154848"/>
                    <a:ext cx="650192" cy="721089"/>
                  </a:xfrm>
                  <a:custGeom>
                    <a:avLst/>
                    <a:gdLst/>
                    <a:ahLst/>
                    <a:cxnLst/>
                    <a:rect l="l" t="t" r="r" b="b"/>
                    <a:pathLst>
                      <a:path w="26009" h="28845" fill="none" extrusionOk="0">
                        <a:moveTo>
                          <a:pt x="26009" y="20743"/>
                        </a:moveTo>
                        <a:lnTo>
                          <a:pt x="24980" y="6321"/>
                        </a:lnTo>
                        <a:lnTo>
                          <a:pt x="11977" y="1"/>
                        </a:lnTo>
                        <a:lnTo>
                          <a:pt x="0" y="8102"/>
                        </a:lnTo>
                        <a:lnTo>
                          <a:pt x="1029" y="22524"/>
                        </a:lnTo>
                        <a:lnTo>
                          <a:pt x="14034"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42" name="Google Shape;1142;p31"/>
                  <p:cNvSpPr/>
                  <p:nvPr/>
                </p:nvSpPr>
                <p:spPr>
                  <a:xfrm rot="157512">
                    <a:off x="5392303" y="2138993"/>
                    <a:ext cx="650192" cy="721089"/>
                  </a:xfrm>
                  <a:custGeom>
                    <a:avLst/>
                    <a:gdLst/>
                    <a:ahLst/>
                    <a:cxnLst/>
                    <a:rect l="l" t="t" r="r" b="b"/>
                    <a:pathLst>
                      <a:path w="26009" h="28845" fill="none" extrusionOk="0">
                        <a:moveTo>
                          <a:pt x="26009" y="20743"/>
                        </a:moveTo>
                        <a:lnTo>
                          <a:pt x="24981" y="6321"/>
                        </a:lnTo>
                        <a:lnTo>
                          <a:pt x="11976" y="0"/>
                        </a:lnTo>
                        <a:lnTo>
                          <a:pt x="0" y="8102"/>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43" name="Google Shape;1143;p31"/>
                  <p:cNvSpPr/>
                  <p:nvPr/>
                </p:nvSpPr>
                <p:spPr>
                  <a:xfrm rot="157512">
                    <a:off x="6018188" y="2123139"/>
                    <a:ext cx="650192" cy="721089"/>
                  </a:xfrm>
                  <a:custGeom>
                    <a:avLst/>
                    <a:gdLst/>
                    <a:ahLst/>
                    <a:cxnLst/>
                    <a:rect l="l" t="t" r="r" b="b"/>
                    <a:pathLst>
                      <a:path w="26009" h="28845" fill="none" extrusionOk="0">
                        <a:moveTo>
                          <a:pt x="26008"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44" name="Google Shape;1144;p31"/>
                  <p:cNvSpPr/>
                  <p:nvPr/>
                </p:nvSpPr>
                <p:spPr>
                  <a:xfrm rot="157512">
                    <a:off x="6644073" y="2107259"/>
                    <a:ext cx="650192" cy="721114"/>
                  </a:xfrm>
                  <a:custGeom>
                    <a:avLst/>
                    <a:gdLst/>
                    <a:ahLst/>
                    <a:cxnLst/>
                    <a:rect l="l" t="t" r="r" b="b"/>
                    <a:pathLst>
                      <a:path w="26009" h="28846" fill="none" extrusionOk="0">
                        <a:moveTo>
                          <a:pt x="26008" y="20743"/>
                        </a:moveTo>
                        <a:lnTo>
                          <a:pt x="24980" y="6321"/>
                        </a:lnTo>
                        <a:lnTo>
                          <a:pt x="11976" y="1"/>
                        </a:lnTo>
                        <a:lnTo>
                          <a:pt x="1" y="8103"/>
                        </a:lnTo>
                        <a:lnTo>
                          <a:pt x="1028"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45" name="Google Shape;1145;p31"/>
                  <p:cNvSpPr/>
                  <p:nvPr/>
                </p:nvSpPr>
                <p:spPr>
                  <a:xfrm rot="157512">
                    <a:off x="7269957" y="2091430"/>
                    <a:ext cx="650192" cy="721064"/>
                  </a:xfrm>
                  <a:custGeom>
                    <a:avLst/>
                    <a:gdLst/>
                    <a:ahLst/>
                    <a:cxnLst/>
                    <a:rect l="l" t="t" r="r" b="b"/>
                    <a:pathLst>
                      <a:path w="26009" h="28844" fill="none" extrusionOk="0">
                        <a:moveTo>
                          <a:pt x="26009" y="20743"/>
                        </a:moveTo>
                        <a:lnTo>
                          <a:pt x="24980" y="6320"/>
                        </a:lnTo>
                        <a:lnTo>
                          <a:pt x="11976" y="0"/>
                        </a:lnTo>
                        <a:lnTo>
                          <a:pt x="0" y="8101"/>
                        </a:lnTo>
                        <a:lnTo>
                          <a:pt x="1028"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46" name="Google Shape;1146;p31"/>
                  <p:cNvSpPr/>
                  <p:nvPr/>
                </p:nvSpPr>
                <p:spPr>
                  <a:xfrm rot="157512">
                    <a:off x="7895842" y="2075550"/>
                    <a:ext cx="650192" cy="721089"/>
                  </a:xfrm>
                  <a:custGeom>
                    <a:avLst/>
                    <a:gdLst/>
                    <a:ahLst/>
                    <a:cxnLst/>
                    <a:rect l="l" t="t" r="r" b="b"/>
                    <a:pathLst>
                      <a:path w="26009" h="28845" fill="none" extrusionOk="0">
                        <a:moveTo>
                          <a:pt x="26009" y="20743"/>
                        </a:moveTo>
                        <a:lnTo>
                          <a:pt x="24980" y="6322"/>
                        </a:lnTo>
                        <a:lnTo>
                          <a:pt x="11976" y="1"/>
                        </a:lnTo>
                        <a:lnTo>
                          <a:pt x="0" y="8102"/>
                        </a:lnTo>
                        <a:lnTo>
                          <a:pt x="1029"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47" name="Google Shape;1147;p31"/>
                  <p:cNvSpPr/>
                  <p:nvPr/>
                </p:nvSpPr>
                <p:spPr>
                  <a:xfrm rot="157512">
                    <a:off x="3841337" y="2720667"/>
                    <a:ext cx="650192" cy="721114"/>
                  </a:xfrm>
                  <a:custGeom>
                    <a:avLst/>
                    <a:gdLst/>
                    <a:ahLst/>
                    <a:cxnLst/>
                    <a:rect l="l" t="t" r="r" b="b"/>
                    <a:pathLst>
                      <a:path w="26009" h="28846" fill="none" extrusionOk="0">
                        <a:moveTo>
                          <a:pt x="26009" y="20743"/>
                        </a:moveTo>
                        <a:lnTo>
                          <a:pt x="24980" y="6321"/>
                        </a:lnTo>
                        <a:lnTo>
                          <a:pt x="11975" y="0"/>
                        </a:lnTo>
                        <a:lnTo>
                          <a:pt x="0" y="8102"/>
                        </a:lnTo>
                        <a:lnTo>
                          <a:pt x="1029"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48" name="Google Shape;1148;p31"/>
                  <p:cNvSpPr/>
                  <p:nvPr/>
                </p:nvSpPr>
                <p:spPr>
                  <a:xfrm rot="157512">
                    <a:off x="4467198" y="2704787"/>
                    <a:ext cx="650217" cy="721114"/>
                  </a:xfrm>
                  <a:custGeom>
                    <a:avLst/>
                    <a:gdLst/>
                    <a:ahLst/>
                    <a:cxnLst/>
                    <a:rect l="l" t="t" r="r" b="b"/>
                    <a:pathLst>
                      <a:path w="26010" h="28846" fill="none" extrusionOk="0">
                        <a:moveTo>
                          <a:pt x="26010" y="20743"/>
                        </a:moveTo>
                        <a:lnTo>
                          <a:pt x="24982" y="6322"/>
                        </a:lnTo>
                        <a:lnTo>
                          <a:pt x="11977" y="1"/>
                        </a:lnTo>
                        <a:lnTo>
                          <a:pt x="1" y="8103"/>
                        </a:lnTo>
                        <a:lnTo>
                          <a:pt x="1030"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49" name="Google Shape;1149;p31"/>
                  <p:cNvSpPr/>
                  <p:nvPr/>
                </p:nvSpPr>
                <p:spPr>
                  <a:xfrm rot="157512">
                    <a:off x="5093107" y="2688958"/>
                    <a:ext cx="650192" cy="721089"/>
                  </a:xfrm>
                  <a:custGeom>
                    <a:avLst/>
                    <a:gdLst/>
                    <a:ahLst/>
                    <a:cxnLst/>
                    <a:rect l="l" t="t" r="r" b="b"/>
                    <a:pathLst>
                      <a:path w="26009" h="28845" fill="none" extrusionOk="0">
                        <a:moveTo>
                          <a:pt x="26008" y="20743"/>
                        </a:moveTo>
                        <a:lnTo>
                          <a:pt x="24980" y="6320"/>
                        </a:lnTo>
                        <a:lnTo>
                          <a:pt x="11976" y="0"/>
                        </a:lnTo>
                        <a:lnTo>
                          <a:pt x="1" y="8102"/>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50" name="Google Shape;1150;p31"/>
                  <p:cNvSpPr/>
                  <p:nvPr/>
                </p:nvSpPr>
                <p:spPr>
                  <a:xfrm rot="157512">
                    <a:off x="5718992" y="2673103"/>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51" name="Google Shape;1151;p31"/>
                  <p:cNvSpPr/>
                  <p:nvPr/>
                </p:nvSpPr>
                <p:spPr>
                  <a:xfrm rot="157512">
                    <a:off x="6344876" y="2657223"/>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52" name="Google Shape;1152;p31"/>
                  <p:cNvSpPr/>
                  <p:nvPr/>
                </p:nvSpPr>
                <p:spPr>
                  <a:xfrm rot="157512">
                    <a:off x="6970736" y="2641369"/>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53" name="Google Shape;1153;p31"/>
                  <p:cNvSpPr/>
                  <p:nvPr/>
                </p:nvSpPr>
                <p:spPr>
                  <a:xfrm rot="157512">
                    <a:off x="4168001" y="325475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54" name="Google Shape;1154;p31"/>
                  <p:cNvSpPr/>
                  <p:nvPr/>
                </p:nvSpPr>
                <p:spPr>
                  <a:xfrm rot="157512">
                    <a:off x="4793885" y="323889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55" name="Google Shape;1155;p31"/>
                  <p:cNvSpPr/>
                  <p:nvPr/>
                </p:nvSpPr>
                <p:spPr>
                  <a:xfrm rot="157512">
                    <a:off x="5419770" y="3223067"/>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56" name="Google Shape;1156;p31"/>
                  <p:cNvSpPr/>
                  <p:nvPr/>
                </p:nvSpPr>
                <p:spPr>
                  <a:xfrm rot="157512">
                    <a:off x="6045654" y="3207187"/>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57" name="Google Shape;1157;p31"/>
                  <p:cNvSpPr/>
                  <p:nvPr/>
                </p:nvSpPr>
                <p:spPr>
                  <a:xfrm rot="157512">
                    <a:off x="3868779" y="3804714"/>
                    <a:ext cx="650217" cy="721114"/>
                  </a:xfrm>
                  <a:custGeom>
                    <a:avLst/>
                    <a:gdLst/>
                    <a:ahLst/>
                    <a:cxnLst/>
                    <a:rect l="l" t="t" r="r" b="b"/>
                    <a:pathLst>
                      <a:path w="26010" h="28846" fill="none" extrusionOk="0">
                        <a:moveTo>
                          <a:pt x="26010" y="20744"/>
                        </a:moveTo>
                        <a:lnTo>
                          <a:pt x="24982" y="6322"/>
                        </a:lnTo>
                        <a:lnTo>
                          <a:pt x="11977" y="1"/>
                        </a:lnTo>
                        <a:lnTo>
                          <a:pt x="1" y="8102"/>
                        </a:lnTo>
                        <a:lnTo>
                          <a:pt x="1030"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58" name="Google Shape;1158;p31"/>
                  <p:cNvSpPr/>
                  <p:nvPr/>
                </p:nvSpPr>
                <p:spPr>
                  <a:xfrm rot="157512">
                    <a:off x="4494689" y="3788860"/>
                    <a:ext cx="650192" cy="721114"/>
                  </a:xfrm>
                  <a:custGeom>
                    <a:avLst/>
                    <a:gdLst/>
                    <a:ahLst/>
                    <a:cxnLst/>
                    <a:rect l="l" t="t" r="r" b="b"/>
                    <a:pathLst>
                      <a:path w="26009" h="28846" fill="none" extrusionOk="0">
                        <a:moveTo>
                          <a:pt x="26008" y="20743"/>
                        </a:moveTo>
                        <a:lnTo>
                          <a:pt x="24980" y="6321"/>
                        </a:lnTo>
                        <a:lnTo>
                          <a:pt x="11976" y="1"/>
                        </a:lnTo>
                        <a:lnTo>
                          <a:pt x="1"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59" name="Google Shape;1159;p31"/>
                  <p:cNvSpPr/>
                  <p:nvPr/>
                </p:nvSpPr>
                <p:spPr>
                  <a:xfrm rot="157512">
                    <a:off x="5120574" y="3773006"/>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sp>
              <p:nvSpPr>
                <p:cNvPr id="1160" name="Google Shape;1160;p31"/>
                <p:cNvSpPr/>
                <p:nvPr/>
              </p:nvSpPr>
              <p:spPr>
                <a:xfrm rot="157512">
                  <a:off x="6228998" y="4446717"/>
                  <a:ext cx="57072" cy="57047"/>
                </a:xfrm>
                <a:custGeom>
                  <a:avLst/>
                  <a:gdLst/>
                  <a:ahLst/>
                  <a:cxnLst/>
                  <a:rect l="l" t="t" r="r" b="b"/>
                  <a:pathLst>
                    <a:path w="2283" h="2282" extrusionOk="0">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61" name="Google Shape;1161;p31"/>
                <p:cNvSpPr/>
                <p:nvPr/>
              </p:nvSpPr>
              <p:spPr>
                <a:xfrm rot="157512">
                  <a:off x="9351770" y="4005108"/>
                  <a:ext cx="57047" cy="57072"/>
                </a:xfrm>
                <a:custGeom>
                  <a:avLst/>
                  <a:gdLst/>
                  <a:ahLst/>
                  <a:cxnLst/>
                  <a:rect l="l" t="t" r="r" b="b"/>
                  <a:pathLst>
                    <a:path w="2282" h="2283" extrusionOk="0">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62" name="Google Shape;1162;p31"/>
                <p:cNvSpPr/>
                <p:nvPr/>
              </p:nvSpPr>
              <p:spPr>
                <a:xfrm rot="157512">
                  <a:off x="8403706" y="3847890"/>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63" name="Google Shape;1163;p31"/>
                <p:cNvSpPr/>
                <p:nvPr/>
              </p:nvSpPr>
              <p:spPr>
                <a:xfrm rot="157512">
                  <a:off x="8124633" y="5115580"/>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64" name="Google Shape;1164;p31"/>
                <p:cNvSpPr/>
                <p:nvPr/>
              </p:nvSpPr>
              <p:spPr>
                <a:xfrm rot="157512">
                  <a:off x="6574005" y="5703526"/>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65" name="Google Shape;1165;p31"/>
                <p:cNvSpPr/>
                <p:nvPr/>
              </p:nvSpPr>
              <p:spPr>
                <a:xfrm rot="157512">
                  <a:off x="5957267" y="6080755"/>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66" name="Google Shape;1166;p31"/>
                <p:cNvSpPr/>
                <p:nvPr/>
              </p:nvSpPr>
              <p:spPr>
                <a:xfrm rot="157512">
                  <a:off x="5929801" y="4996682"/>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67" name="Google Shape;1167;p31"/>
                <p:cNvSpPr/>
                <p:nvPr/>
              </p:nvSpPr>
              <p:spPr>
                <a:xfrm rot="157512">
                  <a:off x="9015730" y="3465389"/>
                  <a:ext cx="57047" cy="57072"/>
                </a:xfrm>
                <a:custGeom>
                  <a:avLst/>
                  <a:gdLst/>
                  <a:ahLst/>
                  <a:cxnLst/>
                  <a:rect l="l" t="t" r="r" b="b"/>
                  <a:pathLst>
                    <a:path w="2282" h="2283" extrusionOk="0">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sp>
          <p:nvSpPr>
            <p:cNvPr id="1168" name="Google Shape;1168;p31"/>
            <p:cNvSpPr/>
            <p:nvPr/>
          </p:nvSpPr>
          <p:spPr>
            <a:xfrm rot="157512">
              <a:off x="8799542" y="3225845"/>
              <a:ext cx="57022" cy="57072"/>
            </a:xfrm>
            <a:custGeom>
              <a:avLst/>
              <a:gdLst/>
              <a:ahLst/>
              <a:cxnLst/>
              <a:rect l="l" t="t" r="r" b="b"/>
              <a:pathLst>
                <a:path w="2281" h="2283" extrusionOk="0">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69" name="Google Shape;1169;p31"/>
            <p:cNvSpPr/>
            <p:nvPr/>
          </p:nvSpPr>
          <p:spPr>
            <a:xfrm rot="157512">
              <a:off x="5710335" y="4761896"/>
              <a:ext cx="57072" cy="57072"/>
            </a:xfrm>
            <a:custGeom>
              <a:avLst/>
              <a:gdLst/>
              <a:ahLst/>
              <a:cxnLst/>
              <a:rect l="l" t="t" r="r" b="b"/>
              <a:pathLst>
                <a:path w="2283" h="2283" extrusionOk="0">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70" name="Google Shape;1170;p31"/>
            <p:cNvSpPr/>
            <p:nvPr/>
          </p:nvSpPr>
          <p:spPr>
            <a:xfrm rot="157512">
              <a:off x="7885492" y="4168682"/>
              <a:ext cx="57047" cy="57047"/>
            </a:xfrm>
            <a:custGeom>
              <a:avLst/>
              <a:gdLst/>
              <a:ahLst/>
              <a:cxnLst/>
              <a:rect l="l" t="t" r="r" b="b"/>
              <a:pathLst>
                <a:path w="2282" h="2282" extrusionOk="0">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1171" name="Google Shape;1171;p31"/>
          <p:cNvGrpSpPr/>
          <p:nvPr/>
        </p:nvGrpSpPr>
        <p:grpSpPr>
          <a:xfrm>
            <a:off x="-3382536" y="-1517162"/>
            <a:ext cx="5036265" cy="4113315"/>
            <a:chOff x="4780389" y="2513201"/>
            <a:chExt cx="5036265" cy="4113315"/>
          </a:xfrm>
        </p:grpSpPr>
        <p:grpSp>
          <p:nvGrpSpPr>
            <p:cNvPr id="1172" name="Google Shape;1172;p31"/>
            <p:cNvGrpSpPr/>
            <p:nvPr/>
          </p:nvGrpSpPr>
          <p:grpSpPr>
            <a:xfrm>
              <a:off x="4780389" y="2513201"/>
              <a:ext cx="5036265" cy="4113315"/>
              <a:chOff x="4673664" y="2214101"/>
              <a:chExt cx="5036265" cy="4113315"/>
            </a:xfrm>
          </p:grpSpPr>
          <p:sp>
            <p:nvSpPr>
              <p:cNvPr id="1173" name="Google Shape;1173;p31"/>
              <p:cNvSpPr/>
              <p:nvPr/>
            </p:nvSpPr>
            <p:spPr>
              <a:xfrm rot="157512">
                <a:off x="9047033" y="4559649"/>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nvGrpSpPr>
              <p:cNvPr id="1174" name="Google Shape;1174;p31"/>
              <p:cNvGrpSpPr/>
              <p:nvPr/>
            </p:nvGrpSpPr>
            <p:grpSpPr>
              <a:xfrm>
                <a:off x="4673664" y="2214101"/>
                <a:ext cx="5036265" cy="4113315"/>
                <a:chOff x="4673664" y="2214101"/>
                <a:chExt cx="5036265" cy="4113315"/>
              </a:xfrm>
            </p:grpSpPr>
            <p:grpSp>
              <p:nvGrpSpPr>
                <p:cNvPr id="1175" name="Google Shape;1175;p31"/>
                <p:cNvGrpSpPr/>
                <p:nvPr/>
              </p:nvGrpSpPr>
              <p:grpSpPr>
                <a:xfrm>
                  <a:off x="4673664" y="2214101"/>
                  <a:ext cx="5036265" cy="4113315"/>
                  <a:chOff x="3825164" y="427026"/>
                  <a:chExt cx="5036265" cy="4113315"/>
                </a:xfrm>
              </p:grpSpPr>
              <p:sp>
                <p:nvSpPr>
                  <p:cNvPr id="1176" name="Google Shape;1176;p31"/>
                  <p:cNvSpPr/>
                  <p:nvPr/>
                </p:nvSpPr>
                <p:spPr>
                  <a:xfrm rot="157512">
                    <a:off x="6915828" y="473247"/>
                    <a:ext cx="650167" cy="721089"/>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77" name="Google Shape;1177;p31"/>
                  <p:cNvSpPr/>
                  <p:nvPr/>
                </p:nvSpPr>
                <p:spPr>
                  <a:xfrm rot="157512">
                    <a:off x="7541687" y="457392"/>
                    <a:ext cx="650192" cy="721114"/>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78" name="Google Shape;1178;p31"/>
                  <p:cNvSpPr/>
                  <p:nvPr/>
                </p:nvSpPr>
                <p:spPr>
                  <a:xfrm rot="157512">
                    <a:off x="8167572" y="441537"/>
                    <a:ext cx="650192" cy="721089"/>
                  </a:xfrm>
                  <a:custGeom>
                    <a:avLst/>
                    <a:gdLst/>
                    <a:ahLst/>
                    <a:cxnLst/>
                    <a:rect l="l" t="t" r="r" b="b"/>
                    <a:pathLst>
                      <a:path w="26009" h="28845" fill="none" extrusionOk="0">
                        <a:moveTo>
                          <a:pt x="26008" y="20743"/>
                        </a:moveTo>
                        <a:lnTo>
                          <a:pt x="24980"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79" name="Google Shape;1179;p31"/>
                  <p:cNvSpPr/>
                  <p:nvPr/>
                </p:nvSpPr>
                <p:spPr>
                  <a:xfrm rot="157512">
                    <a:off x="7242491" y="1007356"/>
                    <a:ext cx="650192" cy="721089"/>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80" name="Google Shape;1180;p31"/>
                  <p:cNvSpPr/>
                  <p:nvPr/>
                </p:nvSpPr>
                <p:spPr>
                  <a:xfrm rot="157512">
                    <a:off x="7868375" y="991501"/>
                    <a:ext cx="650167" cy="721089"/>
                  </a:xfrm>
                  <a:custGeom>
                    <a:avLst/>
                    <a:gdLst/>
                    <a:ahLst/>
                    <a:cxnLst/>
                    <a:rect l="l" t="t" r="r" b="b"/>
                    <a:pathLst>
                      <a:path w="26008" h="28845" fill="none" extrusionOk="0">
                        <a:moveTo>
                          <a:pt x="26008" y="20743"/>
                        </a:moveTo>
                        <a:lnTo>
                          <a:pt x="24980" y="6321"/>
                        </a:lnTo>
                        <a:lnTo>
                          <a:pt x="11976" y="0"/>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81" name="Google Shape;1181;p31"/>
                  <p:cNvSpPr/>
                  <p:nvPr/>
                </p:nvSpPr>
                <p:spPr>
                  <a:xfrm rot="157512">
                    <a:off x="6943294" y="1557320"/>
                    <a:ext cx="650167" cy="721089"/>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82" name="Google Shape;1182;p31"/>
                  <p:cNvSpPr/>
                  <p:nvPr/>
                </p:nvSpPr>
                <p:spPr>
                  <a:xfrm rot="157512">
                    <a:off x="7569154" y="1541466"/>
                    <a:ext cx="650217" cy="721064"/>
                  </a:xfrm>
                  <a:custGeom>
                    <a:avLst/>
                    <a:gdLst/>
                    <a:ahLst/>
                    <a:cxnLst/>
                    <a:rect l="l" t="t" r="r" b="b"/>
                    <a:pathLst>
                      <a:path w="26010" h="28844" fill="none" extrusionOk="0">
                        <a:moveTo>
                          <a:pt x="26009" y="20743"/>
                        </a:moveTo>
                        <a:lnTo>
                          <a:pt x="24980" y="6321"/>
                        </a:lnTo>
                        <a:lnTo>
                          <a:pt x="11976" y="0"/>
                        </a:lnTo>
                        <a:lnTo>
                          <a:pt x="1" y="8101"/>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83" name="Google Shape;1183;p31"/>
                  <p:cNvSpPr/>
                  <p:nvPr/>
                </p:nvSpPr>
                <p:spPr>
                  <a:xfrm rot="157512">
                    <a:off x="8195039" y="1525586"/>
                    <a:ext cx="650217" cy="721114"/>
                  </a:xfrm>
                  <a:custGeom>
                    <a:avLst/>
                    <a:gdLst/>
                    <a:ahLst/>
                    <a:cxnLst/>
                    <a:rect l="l" t="t" r="r" b="b"/>
                    <a:pathLst>
                      <a:path w="26010" h="28846" fill="none" extrusionOk="0">
                        <a:moveTo>
                          <a:pt x="26009" y="20743"/>
                        </a:moveTo>
                        <a:lnTo>
                          <a:pt x="24980" y="6322"/>
                        </a:lnTo>
                        <a:lnTo>
                          <a:pt x="11976" y="1"/>
                        </a:lnTo>
                        <a:lnTo>
                          <a:pt x="0" y="8103"/>
                        </a:lnTo>
                        <a:lnTo>
                          <a:pt x="1029"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84" name="Google Shape;1184;p31"/>
                  <p:cNvSpPr/>
                  <p:nvPr/>
                </p:nvSpPr>
                <p:spPr>
                  <a:xfrm rot="157512">
                    <a:off x="4140535" y="2170703"/>
                    <a:ext cx="650217" cy="721089"/>
                  </a:xfrm>
                  <a:custGeom>
                    <a:avLst/>
                    <a:gdLst/>
                    <a:ahLst/>
                    <a:cxnLst/>
                    <a:rect l="l" t="t" r="r" b="b"/>
                    <a:pathLst>
                      <a:path w="26010" h="28845" fill="none" extrusionOk="0">
                        <a:moveTo>
                          <a:pt x="26009" y="20743"/>
                        </a:moveTo>
                        <a:lnTo>
                          <a:pt x="24980" y="6321"/>
                        </a:lnTo>
                        <a:lnTo>
                          <a:pt x="11977" y="0"/>
                        </a:lnTo>
                        <a:lnTo>
                          <a:pt x="1"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85" name="Google Shape;1185;p31"/>
                  <p:cNvSpPr/>
                  <p:nvPr/>
                </p:nvSpPr>
                <p:spPr>
                  <a:xfrm rot="157512">
                    <a:off x="4766419" y="2154848"/>
                    <a:ext cx="650192" cy="721089"/>
                  </a:xfrm>
                  <a:custGeom>
                    <a:avLst/>
                    <a:gdLst/>
                    <a:ahLst/>
                    <a:cxnLst/>
                    <a:rect l="l" t="t" r="r" b="b"/>
                    <a:pathLst>
                      <a:path w="26009" h="28845" fill="none" extrusionOk="0">
                        <a:moveTo>
                          <a:pt x="26009" y="20743"/>
                        </a:moveTo>
                        <a:lnTo>
                          <a:pt x="24980" y="6321"/>
                        </a:lnTo>
                        <a:lnTo>
                          <a:pt x="11977" y="1"/>
                        </a:lnTo>
                        <a:lnTo>
                          <a:pt x="0" y="8102"/>
                        </a:lnTo>
                        <a:lnTo>
                          <a:pt x="1029" y="22524"/>
                        </a:lnTo>
                        <a:lnTo>
                          <a:pt x="14034"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86" name="Google Shape;1186;p31"/>
                  <p:cNvSpPr/>
                  <p:nvPr/>
                </p:nvSpPr>
                <p:spPr>
                  <a:xfrm rot="157512">
                    <a:off x="5392303" y="2138993"/>
                    <a:ext cx="650192" cy="721089"/>
                  </a:xfrm>
                  <a:custGeom>
                    <a:avLst/>
                    <a:gdLst/>
                    <a:ahLst/>
                    <a:cxnLst/>
                    <a:rect l="l" t="t" r="r" b="b"/>
                    <a:pathLst>
                      <a:path w="26009" h="28845" fill="none" extrusionOk="0">
                        <a:moveTo>
                          <a:pt x="26009" y="20743"/>
                        </a:moveTo>
                        <a:lnTo>
                          <a:pt x="24981" y="6321"/>
                        </a:lnTo>
                        <a:lnTo>
                          <a:pt x="11976" y="0"/>
                        </a:lnTo>
                        <a:lnTo>
                          <a:pt x="0" y="8102"/>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87" name="Google Shape;1187;p31"/>
                  <p:cNvSpPr/>
                  <p:nvPr/>
                </p:nvSpPr>
                <p:spPr>
                  <a:xfrm rot="157512">
                    <a:off x="6018188" y="2123139"/>
                    <a:ext cx="650192" cy="721089"/>
                  </a:xfrm>
                  <a:custGeom>
                    <a:avLst/>
                    <a:gdLst/>
                    <a:ahLst/>
                    <a:cxnLst/>
                    <a:rect l="l" t="t" r="r" b="b"/>
                    <a:pathLst>
                      <a:path w="26009" h="28845" fill="none" extrusionOk="0">
                        <a:moveTo>
                          <a:pt x="26008"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88" name="Google Shape;1188;p31"/>
                  <p:cNvSpPr/>
                  <p:nvPr/>
                </p:nvSpPr>
                <p:spPr>
                  <a:xfrm rot="157512">
                    <a:off x="6644073" y="2107259"/>
                    <a:ext cx="650192" cy="721114"/>
                  </a:xfrm>
                  <a:custGeom>
                    <a:avLst/>
                    <a:gdLst/>
                    <a:ahLst/>
                    <a:cxnLst/>
                    <a:rect l="l" t="t" r="r" b="b"/>
                    <a:pathLst>
                      <a:path w="26009" h="28846" fill="none" extrusionOk="0">
                        <a:moveTo>
                          <a:pt x="26008" y="20743"/>
                        </a:moveTo>
                        <a:lnTo>
                          <a:pt x="24980" y="6321"/>
                        </a:lnTo>
                        <a:lnTo>
                          <a:pt x="11976" y="1"/>
                        </a:lnTo>
                        <a:lnTo>
                          <a:pt x="1" y="8103"/>
                        </a:lnTo>
                        <a:lnTo>
                          <a:pt x="1028"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89" name="Google Shape;1189;p31"/>
                  <p:cNvSpPr/>
                  <p:nvPr/>
                </p:nvSpPr>
                <p:spPr>
                  <a:xfrm rot="157512">
                    <a:off x="7269957" y="2091430"/>
                    <a:ext cx="650192" cy="721064"/>
                  </a:xfrm>
                  <a:custGeom>
                    <a:avLst/>
                    <a:gdLst/>
                    <a:ahLst/>
                    <a:cxnLst/>
                    <a:rect l="l" t="t" r="r" b="b"/>
                    <a:pathLst>
                      <a:path w="26009" h="28844" fill="none" extrusionOk="0">
                        <a:moveTo>
                          <a:pt x="26009" y="20743"/>
                        </a:moveTo>
                        <a:lnTo>
                          <a:pt x="24980" y="6320"/>
                        </a:lnTo>
                        <a:lnTo>
                          <a:pt x="11976" y="0"/>
                        </a:lnTo>
                        <a:lnTo>
                          <a:pt x="0" y="8101"/>
                        </a:lnTo>
                        <a:lnTo>
                          <a:pt x="1028"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90" name="Google Shape;1190;p31"/>
                  <p:cNvSpPr/>
                  <p:nvPr/>
                </p:nvSpPr>
                <p:spPr>
                  <a:xfrm rot="157512">
                    <a:off x="7895842" y="2075550"/>
                    <a:ext cx="650192" cy="721089"/>
                  </a:xfrm>
                  <a:custGeom>
                    <a:avLst/>
                    <a:gdLst/>
                    <a:ahLst/>
                    <a:cxnLst/>
                    <a:rect l="l" t="t" r="r" b="b"/>
                    <a:pathLst>
                      <a:path w="26009" h="28845" fill="none" extrusionOk="0">
                        <a:moveTo>
                          <a:pt x="26009" y="20743"/>
                        </a:moveTo>
                        <a:lnTo>
                          <a:pt x="24980" y="6322"/>
                        </a:lnTo>
                        <a:lnTo>
                          <a:pt x="11976" y="1"/>
                        </a:lnTo>
                        <a:lnTo>
                          <a:pt x="0" y="8102"/>
                        </a:lnTo>
                        <a:lnTo>
                          <a:pt x="1029"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91" name="Google Shape;1191;p31"/>
                  <p:cNvSpPr/>
                  <p:nvPr/>
                </p:nvSpPr>
                <p:spPr>
                  <a:xfrm rot="157512">
                    <a:off x="3841337" y="2720667"/>
                    <a:ext cx="650192" cy="721114"/>
                  </a:xfrm>
                  <a:custGeom>
                    <a:avLst/>
                    <a:gdLst/>
                    <a:ahLst/>
                    <a:cxnLst/>
                    <a:rect l="l" t="t" r="r" b="b"/>
                    <a:pathLst>
                      <a:path w="26009" h="28846" fill="none" extrusionOk="0">
                        <a:moveTo>
                          <a:pt x="26009" y="20743"/>
                        </a:moveTo>
                        <a:lnTo>
                          <a:pt x="24980" y="6321"/>
                        </a:lnTo>
                        <a:lnTo>
                          <a:pt x="11975" y="0"/>
                        </a:lnTo>
                        <a:lnTo>
                          <a:pt x="0" y="8102"/>
                        </a:lnTo>
                        <a:lnTo>
                          <a:pt x="1029"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92" name="Google Shape;1192;p31"/>
                  <p:cNvSpPr/>
                  <p:nvPr/>
                </p:nvSpPr>
                <p:spPr>
                  <a:xfrm rot="157512">
                    <a:off x="4467198" y="2704787"/>
                    <a:ext cx="650217" cy="721114"/>
                  </a:xfrm>
                  <a:custGeom>
                    <a:avLst/>
                    <a:gdLst/>
                    <a:ahLst/>
                    <a:cxnLst/>
                    <a:rect l="l" t="t" r="r" b="b"/>
                    <a:pathLst>
                      <a:path w="26010" h="28846" fill="none" extrusionOk="0">
                        <a:moveTo>
                          <a:pt x="26010" y="20743"/>
                        </a:moveTo>
                        <a:lnTo>
                          <a:pt x="24982" y="6322"/>
                        </a:lnTo>
                        <a:lnTo>
                          <a:pt x="11977" y="1"/>
                        </a:lnTo>
                        <a:lnTo>
                          <a:pt x="1" y="8103"/>
                        </a:lnTo>
                        <a:lnTo>
                          <a:pt x="1030"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93" name="Google Shape;1193;p31"/>
                  <p:cNvSpPr/>
                  <p:nvPr/>
                </p:nvSpPr>
                <p:spPr>
                  <a:xfrm rot="157512">
                    <a:off x="5093107" y="2688958"/>
                    <a:ext cx="650192" cy="721089"/>
                  </a:xfrm>
                  <a:custGeom>
                    <a:avLst/>
                    <a:gdLst/>
                    <a:ahLst/>
                    <a:cxnLst/>
                    <a:rect l="l" t="t" r="r" b="b"/>
                    <a:pathLst>
                      <a:path w="26009" h="28845" fill="none" extrusionOk="0">
                        <a:moveTo>
                          <a:pt x="26008" y="20743"/>
                        </a:moveTo>
                        <a:lnTo>
                          <a:pt x="24980" y="6320"/>
                        </a:lnTo>
                        <a:lnTo>
                          <a:pt x="11976" y="0"/>
                        </a:lnTo>
                        <a:lnTo>
                          <a:pt x="1" y="8102"/>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94" name="Google Shape;1194;p31"/>
                  <p:cNvSpPr/>
                  <p:nvPr/>
                </p:nvSpPr>
                <p:spPr>
                  <a:xfrm rot="157512">
                    <a:off x="5718992" y="2673103"/>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95" name="Google Shape;1195;p31"/>
                  <p:cNvSpPr/>
                  <p:nvPr/>
                </p:nvSpPr>
                <p:spPr>
                  <a:xfrm rot="157512">
                    <a:off x="6344876" y="2657223"/>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96" name="Google Shape;1196;p31"/>
                  <p:cNvSpPr/>
                  <p:nvPr/>
                </p:nvSpPr>
                <p:spPr>
                  <a:xfrm rot="157512">
                    <a:off x="6970736" y="2641369"/>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97" name="Google Shape;1197;p31"/>
                  <p:cNvSpPr/>
                  <p:nvPr/>
                </p:nvSpPr>
                <p:spPr>
                  <a:xfrm rot="157512">
                    <a:off x="4168001" y="325475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98" name="Google Shape;1198;p31"/>
                  <p:cNvSpPr/>
                  <p:nvPr/>
                </p:nvSpPr>
                <p:spPr>
                  <a:xfrm rot="157512">
                    <a:off x="4793885" y="323889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99" name="Google Shape;1199;p31"/>
                  <p:cNvSpPr/>
                  <p:nvPr/>
                </p:nvSpPr>
                <p:spPr>
                  <a:xfrm rot="157512">
                    <a:off x="5419770" y="3223067"/>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200" name="Google Shape;1200;p31"/>
                  <p:cNvSpPr/>
                  <p:nvPr/>
                </p:nvSpPr>
                <p:spPr>
                  <a:xfrm rot="157512">
                    <a:off x="6045654" y="3207187"/>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201" name="Google Shape;1201;p31"/>
                  <p:cNvSpPr/>
                  <p:nvPr/>
                </p:nvSpPr>
                <p:spPr>
                  <a:xfrm rot="157512">
                    <a:off x="3868779" y="3804714"/>
                    <a:ext cx="650217" cy="721114"/>
                  </a:xfrm>
                  <a:custGeom>
                    <a:avLst/>
                    <a:gdLst/>
                    <a:ahLst/>
                    <a:cxnLst/>
                    <a:rect l="l" t="t" r="r" b="b"/>
                    <a:pathLst>
                      <a:path w="26010" h="28846" fill="none" extrusionOk="0">
                        <a:moveTo>
                          <a:pt x="26010" y="20744"/>
                        </a:moveTo>
                        <a:lnTo>
                          <a:pt x="24982" y="6322"/>
                        </a:lnTo>
                        <a:lnTo>
                          <a:pt x="11977" y="1"/>
                        </a:lnTo>
                        <a:lnTo>
                          <a:pt x="1" y="8102"/>
                        </a:lnTo>
                        <a:lnTo>
                          <a:pt x="1030"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202" name="Google Shape;1202;p31"/>
                  <p:cNvSpPr/>
                  <p:nvPr/>
                </p:nvSpPr>
                <p:spPr>
                  <a:xfrm rot="157512">
                    <a:off x="4494689" y="3788860"/>
                    <a:ext cx="650192" cy="721114"/>
                  </a:xfrm>
                  <a:custGeom>
                    <a:avLst/>
                    <a:gdLst/>
                    <a:ahLst/>
                    <a:cxnLst/>
                    <a:rect l="l" t="t" r="r" b="b"/>
                    <a:pathLst>
                      <a:path w="26009" h="28846" fill="none" extrusionOk="0">
                        <a:moveTo>
                          <a:pt x="26008" y="20743"/>
                        </a:moveTo>
                        <a:lnTo>
                          <a:pt x="24980" y="6321"/>
                        </a:lnTo>
                        <a:lnTo>
                          <a:pt x="11976" y="1"/>
                        </a:lnTo>
                        <a:lnTo>
                          <a:pt x="1"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203" name="Google Shape;1203;p31"/>
                  <p:cNvSpPr/>
                  <p:nvPr/>
                </p:nvSpPr>
                <p:spPr>
                  <a:xfrm rot="157512">
                    <a:off x="5120574" y="3773006"/>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sp>
              <p:nvSpPr>
                <p:cNvPr id="1204" name="Google Shape;1204;p31"/>
                <p:cNvSpPr/>
                <p:nvPr/>
              </p:nvSpPr>
              <p:spPr>
                <a:xfrm rot="157512">
                  <a:off x="6228998" y="4446717"/>
                  <a:ext cx="57072" cy="57047"/>
                </a:xfrm>
                <a:custGeom>
                  <a:avLst/>
                  <a:gdLst/>
                  <a:ahLst/>
                  <a:cxnLst/>
                  <a:rect l="l" t="t" r="r" b="b"/>
                  <a:pathLst>
                    <a:path w="2283" h="2282" extrusionOk="0">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205" name="Google Shape;1205;p31"/>
                <p:cNvSpPr/>
                <p:nvPr/>
              </p:nvSpPr>
              <p:spPr>
                <a:xfrm rot="157512">
                  <a:off x="9351770" y="4005108"/>
                  <a:ext cx="57047" cy="57072"/>
                </a:xfrm>
                <a:custGeom>
                  <a:avLst/>
                  <a:gdLst/>
                  <a:ahLst/>
                  <a:cxnLst/>
                  <a:rect l="l" t="t" r="r" b="b"/>
                  <a:pathLst>
                    <a:path w="2282" h="2283" extrusionOk="0">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206" name="Google Shape;1206;p31"/>
                <p:cNvSpPr/>
                <p:nvPr/>
              </p:nvSpPr>
              <p:spPr>
                <a:xfrm rot="157512">
                  <a:off x="8403706" y="3847890"/>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207" name="Google Shape;1207;p31"/>
                <p:cNvSpPr/>
                <p:nvPr/>
              </p:nvSpPr>
              <p:spPr>
                <a:xfrm rot="157512">
                  <a:off x="8124633" y="5115580"/>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208" name="Google Shape;1208;p31"/>
                <p:cNvSpPr/>
                <p:nvPr/>
              </p:nvSpPr>
              <p:spPr>
                <a:xfrm rot="157512">
                  <a:off x="6574005" y="5703526"/>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209" name="Google Shape;1209;p31"/>
                <p:cNvSpPr/>
                <p:nvPr/>
              </p:nvSpPr>
              <p:spPr>
                <a:xfrm rot="157512">
                  <a:off x="5957267" y="6080755"/>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210" name="Google Shape;1210;p31"/>
                <p:cNvSpPr/>
                <p:nvPr/>
              </p:nvSpPr>
              <p:spPr>
                <a:xfrm rot="157512">
                  <a:off x="5929801" y="4996682"/>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211" name="Google Shape;1211;p31"/>
                <p:cNvSpPr/>
                <p:nvPr/>
              </p:nvSpPr>
              <p:spPr>
                <a:xfrm rot="157512">
                  <a:off x="9015730" y="3465389"/>
                  <a:ext cx="57047" cy="57072"/>
                </a:xfrm>
                <a:custGeom>
                  <a:avLst/>
                  <a:gdLst/>
                  <a:ahLst/>
                  <a:cxnLst/>
                  <a:rect l="l" t="t" r="r" b="b"/>
                  <a:pathLst>
                    <a:path w="2282" h="2283" extrusionOk="0">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sp>
          <p:nvSpPr>
            <p:cNvPr id="1212" name="Google Shape;1212;p31"/>
            <p:cNvSpPr/>
            <p:nvPr/>
          </p:nvSpPr>
          <p:spPr>
            <a:xfrm rot="157512">
              <a:off x="8799542" y="3225845"/>
              <a:ext cx="57022" cy="57072"/>
            </a:xfrm>
            <a:custGeom>
              <a:avLst/>
              <a:gdLst/>
              <a:ahLst/>
              <a:cxnLst/>
              <a:rect l="l" t="t" r="r" b="b"/>
              <a:pathLst>
                <a:path w="2281" h="2283" extrusionOk="0">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213" name="Google Shape;1213;p31"/>
            <p:cNvSpPr/>
            <p:nvPr/>
          </p:nvSpPr>
          <p:spPr>
            <a:xfrm rot="157512">
              <a:off x="5710335" y="4761896"/>
              <a:ext cx="57072" cy="57072"/>
            </a:xfrm>
            <a:custGeom>
              <a:avLst/>
              <a:gdLst/>
              <a:ahLst/>
              <a:cxnLst/>
              <a:rect l="l" t="t" r="r" b="b"/>
              <a:pathLst>
                <a:path w="2283" h="2283" extrusionOk="0">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214" name="Google Shape;1214;p31"/>
            <p:cNvSpPr/>
            <p:nvPr/>
          </p:nvSpPr>
          <p:spPr>
            <a:xfrm rot="157512">
              <a:off x="7885492" y="4168682"/>
              <a:ext cx="57047" cy="57047"/>
            </a:xfrm>
            <a:custGeom>
              <a:avLst/>
              <a:gdLst/>
              <a:ahLst/>
              <a:cxnLst/>
              <a:rect l="l" t="t" r="r" b="b"/>
              <a:pathLst>
                <a:path w="2282" h="2282" extrusionOk="0">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1215" name="Google Shape;1215;p31"/>
          <p:cNvGrpSpPr/>
          <p:nvPr/>
        </p:nvGrpSpPr>
        <p:grpSpPr>
          <a:xfrm>
            <a:off x="274227" y="2188526"/>
            <a:ext cx="76825" cy="76800"/>
            <a:chOff x="3104875" y="1099400"/>
            <a:chExt cx="76825" cy="76800"/>
          </a:xfrm>
        </p:grpSpPr>
        <p:sp>
          <p:nvSpPr>
            <p:cNvPr id="1216" name="Google Shape;1216;p31"/>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217" name="Google Shape;1217;p31"/>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1218" name="Google Shape;1218;p31"/>
          <p:cNvGrpSpPr/>
          <p:nvPr/>
        </p:nvGrpSpPr>
        <p:grpSpPr>
          <a:xfrm>
            <a:off x="3783352" y="4781250"/>
            <a:ext cx="76825" cy="76800"/>
            <a:chOff x="3104875" y="1099400"/>
            <a:chExt cx="76825" cy="76800"/>
          </a:xfrm>
        </p:grpSpPr>
        <p:sp>
          <p:nvSpPr>
            <p:cNvPr id="1219" name="Google Shape;1219;p31"/>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220" name="Google Shape;1220;p31"/>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1221" name="Google Shape;1221;p31"/>
          <p:cNvGrpSpPr/>
          <p:nvPr/>
        </p:nvGrpSpPr>
        <p:grpSpPr>
          <a:xfrm>
            <a:off x="7034177" y="263575"/>
            <a:ext cx="76825" cy="76800"/>
            <a:chOff x="3104875" y="1099400"/>
            <a:chExt cx="76825" cy="76800"/>
          </a:xfrm>
        </p:grpSpPr>
        <p:sp>
          <p:nvSpPr>
            <p:cNvPr id="1222" name="Google Shape;1222;p31"/>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223" name="Google Shape;1223;p31"/>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pic>
        <p:nvPicPr>
          <p:cNvPr id="1224" name="Google Shape;1224;p31"/>
          <p:cNvPicPr preferRelativeResize="0"/>
          <p:nvPr/>
        </p:nvPicPr>
        <p:blipFill rotWithShape="1">
          <a:blip r:embed="rId2">
            <a:alphaModFix/>
          </a:blip>
          <a:srcRect l="24331" t="5721" r="23342" b="4591"/>
          <a:stretch/>
        </p:blipFill>
        <p:spPr>
          <a:xfrm rot="2268302">
            <a:off x="204037" y="2189887"/>
            <a:ext cx="1857374" cy="1790699"/>
          </a:xfrm>
          <a:prstGeom prst="rect">
            <a:avLst/>
          </a:prstGeom>
          <a:noFill/>
          <a:ln>
            <a:noFill/>
          </a:ln>
        </p:spPr>
      </p:pic>
      <p:pic>
        <p:nvPicPr>
          <p:cNvPr id="1225" name="Google Shape;1225;p31"/>
          <p:cNvPicPr preferRelativeResize="0"/>
          <p:nvPr/>
        </p:nvPicPr>
        <p:blipFill rotWithShape="1">
          <a:blip r:embed="rId3">
            <a:alphaModFix/>
          </a:blip>
          <a:srcRect l="18647" t="7960" r="8852" b="8336"/>
          <a:stretch/>
        </p:blipFill>
        <p:spPr>
          <a:xfrm rot="-1406513">
            <a:off x="899287" y="427425"/>
            <a:ext cx="1175233" cy="763227"/>
          </a:xfrm>
          <a:prstGeom prst="rect">
            <a:avLst/>
          </a:prstGeom>
          <a:noFill/>
          <a:ln>
            <a:noFill/>
          </a:ln>
        </p:spPr>
      </p:pic>
      <p:pic>
        <p:nvPicPr>
          <p:cNvPr id="1226" name="Google Shape;1226;p31"/>
          <p:cNvPicPr preferRelativeResize="0"/>
          <p:nvPr/>
        </p:nvPicPr>
        <p:blipFill rotWithShape="1">
          <a:blip r:embed="rId4">
            <a:alphaModFix/>
          </a:blip>
          <a:srcRect l="25537" t="7152" r="23467" b="5838"/>
          <a:stretch/>
        </p:blipFill>
        <p:spPr>
          <a:xfrm>
            <a:off x="6925599" y="755225"/>
            <a:ext cx="1920000" cy="1842726"/>
          </a:xfrm>
          <a:prstGeom prst="rect">
            <a:avLst/>
          </a:prstGeom>
          <a:noFill/>
          <a:ln>
            <a:noFill/>
          </a:ln>
        </p:spPr>
      </p:pic>
      <p:pic>
        <p:nvPicPr>
          <p:cNvPr id="1227" name="Google Shape;1227;p31"/>
          <p:cNvPicPr preferRelativeResize="0"/>
          <p:nvPr/>
        </p:nvPicPr>
        <p:blipFill rotWithShape="1">
          <a:blip r:embed="rId5">
            <a:alphaModFix/>
          </a:blip>
          <a:srcRect l="15236" r="10474"/>
          <a:stretch/>
        </p:blipFill>
        <p:spPr>
          <a:xfrm rot="1220421">
            <a:off x="6684876" y="2035010"/>
            <a:ext cx="1552575" cy="1390851"/>
          </a:xfrm>
          <a:prstGeom prst="rect">
            <a:avLst/>
          </a:prstGeom>
          <a:noFill/>
          <a:ln>
            <a:noFill/>
          </a:ln>
        </p:spPr>
      </p:pic>
      <p:pic>
        <p:nvPicPr>
          <p:cNvPr id="1228" name="Google Shape;1228;p31"/>
          <p:cNvPicPr preferRelativeResize="0"/>
          <p:nvPr/>
        </p:nvPicPr>
        <p:blipFill rotWithShape="1">
          <a:blip r:embed="rId6">
            <a:alphaModFix/>
          </a:blip>
          <a:srcRect l="22009" r="18455"/>
          <a:stretch/>
        </p:blipFill>
        <p:spPr>
          <a:xfrm rot="-1592621">
            <a:off x="1473482" y="2658333"/>
            <a:ext cx="903663" cy="853812"/>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3"/>
        <p:cNvGrpSpPr/>
        <p:nvPr/>
      </p:nvGrpSpPr>
      <p:grpSpPr>
        <a:xfrm>
          <a:off x="0" y="0"/>
          <a:ext cx="0" cy="0"/>
          <a:chOff x="0" y="0"/>
          <a:chExt cx="0" cy="0"/>
        </a:xfrm>
      </p:grpSpPr>
      <p:sp>
        <p:nvSpPr>
          <p:cNvPr id="204" name="Google Shape;204;p5"/>
          <p:cNvSpPr txBox="1">
            <a:spLocks noGrp="1"/>
          </p:cNvSpPr>
          <p:nvPr>
            <p:ph type="title"/>
          </p:nvPr>
        </p:nvSpPr>
        <p:spPr>
          <a:xfrm>
            <a:off x="720000" y="539501"/>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205" name="Google Shape;205;p5"/>
          <p:cNvSpPr txBox="1">
            <a:spLocks noGrp="1"/>
          </p:cNvSpPr>
          <p:nvPr>
            <p:ph type="subTitle" idx="1"/>
          </p:nvPr>
        </p:nvSpPr>
        <p:spPr>
          <a:xfrm>
            <a:off x="5055188" y="3185019"/>
            <a:ext cx="2505600" cy="1119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06" name="Google Shape;206;p5"/>
          <p:cNvSpPr txBox="1">
            <a:spLocks noGrp="1"/>
          </p:cNvSpPr>
          <p:nvPr>
            <p:ph type="subTitle" idx="2"/>
          </p:nvPr>
        </p:nvSpPr>
        <p:spPr>
          <a:xfrm>
            <a:off x="1583213" y="3184997"/>
            <a:ext cx="2505600" cy="1115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07" name="Google Shape;207;p5"/>
          <p:cNvSpPr txBox="1">
            <a:spLocks noGrp="1"/>
          </p:cNvSpPr>
          <p:nvPr>
            <p:ph type="subTitle" idx="3"/>
          </p:nvPr>
        </p:nvSpPr>
        <p:spPr>
          <a:xfrm>
            <a:off x="5055188" y="2727841"/>
            <a:ext cx="2505600" cy="457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208" name="Google Shape;208;p5"/>
          <p:cNvSpPr txBox="1">
            <a:spLocks noGrp="1"/>
          </p:cNvSpPr>
          <p:nvPr>
            <p:ph type="subTitle" idx="4"/>
          </p:nvPr>
        </p:nvSpPr>
        <p:spPr>
          <a:xfrm>
            <a:off x="1583213" y="2727841"/>
            <a:ext cx="2505600" cy="457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grpSp>
        <p:nvGrpSpPr>
          <p:cNvPr id="209" name="Google Shape;209;p5"/>
          <p:cNvGrpSpPr/>
          <p:nvPr/>
        </p:nvGrpSpPr>
        <p:grpSpPr>
          <a:xfrm>
            <a:off x="7421544" y="-507955"/>
            <a:ext cx="2532725" cy="1881750"/>
            <a:chOff x="7221517" y="-507956"/>
            <a:chExt cx="2532725" cy="1881750"/>
          </a:xfrm>
        </p:grpSpPr>
        <p:sp>
          <p:nvSpPr>
            <p:cNvPr id="210" name="Google Shape;210;p5"/>
            <p:cNvSpPr/>
            <p:nvPr/>
          </p:nvSpPr>
          <p:spPr>
            <a:xfrm rot="-157512" flipH="1">
              <a:off x="8467712" y="47987"/>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11" name="Google Shape;211;p5"/>
            <p:cNvSpPr/>
            <p:nvPr/>
          </p:nvSpPr>
          <p:spPr>
            <a:xfrm rot="-157512" flipH="1">
              <a:off x="8489459" y="-461709"/>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12" name="Google Shape;212;p5"/>
            <p:cNvSpPr/>
            <p:nvPr/>
          </p:nvSpPr>
          <p:spPr>
            <a:xfrm rot="-157512" flipH="1">
              <a:off x="7863600" y="-477589"/>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13" name="Google Shape;213;p5"/>
            <p:cNvSpPr/>
            <p:nvPr/>
          </p:nvSpPr>
          <p:spPr>
            <a:xfrm rot="-157512" flipH="1">
              <a:off x="7237690" y="-493444"/>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14" name="Google Shape;214;p5"/>
            <p:cNvSpPr/>
            <p:nvPr/>
          </p:nvSpPr>
          <p:spPr>
            <a:xfrm rot="-157512" flipH="1">
              <a:off x="8788681" y="88254"/>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15" name="Google Shape;215;p5"/>
            <p:cNvSpPr/>
            <p:nvPr/>
          </p:nvSpPr>
          <p:spPr>
            <a:xfrm rot="-157512" flipH="1">
              <a:off x="8162796" y="72374"/>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16" name="Google Shape;216;p5"/>
            <p:cNvSpPr/>
            <p:nvPr/>
          </p:nvSpPr>
          <p:spPr>
            <a:xfrm rot="-157512" flipH="1">
              <a:off x="9087877" y="638193"/>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17" name="Google Shape;217;p5"/>
            <p:cNvSpPr/>
            <p:nvPr/>
          </p:nvSpPr>
          <p:spPr>
            <a:xfrm rot="-157512" flipH="1">
              <a:off x="7525463" y="193693"/>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18" name="Google Shape;218;p5"/>
            <p:cNvSpPr/>
            <p:nvPr/>
          </p:nvSpPr>
          <p:spPr>
            <a:xfrm rot="-157512" flipH="1">
              <a:off x="9076066" y="781639"/>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19" name="Google Shape;219;p5"/>
            <p:cNvSpPr/>
            <p:nvPr/>
          </p:nvSpPr>
          <p:spPr>
            <a:xfrm rot="-157512" flipH="1">
              <a:off x="9692804" y="1158867"/>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220" name="Google Shape;220;p5"/>
          <p:cNvGrpSpPr/>
          <p:nvPr/>
        </p:nvGrpSpPr>
        <p:grpSpPr>
          <a:xfrm>
            <a:off x="-884258" y="4092620"/>
            <a:ext cx="2532725" cy="1881750"/>
            <a:chOff x="7221517" y="-507956"/>
            <a:chExt cx="2532725" cy="1881750"/>
          </a:xfrm>
        </p:grpSpPr>
        <p:sp>
          <p:nvSpPr>
            <p:cNvPr id="221" name="Google Shape;221;p5"/>
            <p:cNvSpPr/>
            <p:nvPr/>
          </p:nvSpPr>
          <p:spPr>
            <a:xfrm rot="-157512" flipH="1">
              <a:off x="8467712" y="47987"/>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22" name="Google Shape;222;p5"/>
            <p:cNvSpPr/>
            <p:nvPr/>
          </p:nvSpPr>
          <p:spPr>
            <a:xfrm rot="-157512" flipH="1">
              <a:off x="8489459" y="-461709"/>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23" name="Google Shape;223;p5"/>
            <p:cNvSpPr/>
            <p:nvPr/>
          </p:nvSpPr>
          <p:spPr>
            <a:xfrm rot="-157512" flipH="1">
              <a:off x="7863600" y="-477589"/>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24" name="Google Shape;224;p5"/>
            <p:cNvSpPr/>
            <p:nvPr/>
          </p:nvSpPr>
          <p:spPr>
            <a:xfrm rot="-157512" flipH="1">
              <a:off x="7237690" y="-493444"/>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25" name="Google Shape;225;p5"/>
            <p:cNvSpPr/>
            <p:nvPr/>
          </p:nvSpPr>
          <p:spPr>
            <a:xfrm rot="-157512" flipH="1">
              <a:off x="8788681" y="88254"/>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26" name="Google Shape;226;p5"/>
            <p:cNvSpPr/>
            <p:nvPr/>
          </p:nvSpPr>
          <p:spPr>
            <a:xfrm rot="-157512" flipH="1">
              <a:off x="8162796" y="72374"/>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27" name="Google Shape;227;p5"/>
            <p:cNvSpPr/>
            <p:nvPr/>
          </p:nvSpPr>
          <p:spPr>
            <a:xfrm rot="-157512" flipH="1">
              <a:off x="9087877" y="638193"/>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28" name="Google Shape;228;p5"/>
            <p:cNvSpPr/>
            <p:nvPr/>
          </p:nvSpPr>
          <p:spPr>
            <a:xfrm rot="-157512" flipH="1">
              <a:off x="7525463" y="193693"/>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29" name="Google Shape;229;p5"/>
            <p:cNvSpPr/>
            <p:nvPr/>
          </p:nvSpPr>
          <p:spPr>
            <a:xfrm rot="-157512" flipH="1">
              <a:off x="9076066" y="781639"/>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30" name="Google Shape;230;p5"/>
            <p:cNvSpPr/>
            <p:nvPr/>
          </p:nvSpPr>
          <p:spPr>
            <a:xfrm rot="-157512" flipH="1">
              <a:off x="9692804" y="1158867"/>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31"/>
        <p:cNvGrpSpPr/>
        <p:nvPr/>
      </p:nvGrpSpPr>
      <p:grpSpPr>
        <a:xfrm>
          <a:off x="0" y="0"/>
          <a:ext cx="0" cy="0"/>
          <a:chOff x="0" y="0"/>
          <a:chExt cx="0" cy="0"/>
        </a:xfrm>
      </p:grpSpPr>
      <p:sp>
        <p:nvSpPr>
          <p:cNvPr id="232" name="Google Shape;232;p6"/>
          <p:cNvSpPr txBox="1">
            <a:spLocks noGrp="1"/>
          </p:cNvSpPr>
          <p:nvPr>
            <p:ph type="title"/>
          </p:nvPr>
        </p:nvSpPr>
        <p:spPr>
          <a:xfrm>
            <a:off x="720000" y="539501"/>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grpSp>
        <p:nvGrpSpPr>
          <p:cNvPr id="233" name="Google Shape;233;p6"/>
          <p:cNvGrpSpPr/>
          <p:nvPr/>
        </p:nvGrpSpPr>
        <p:grpSpPr>
          <a:xfrm>
            <a:off x="8353999" y="-383894"/>
            <a:ext cx="1346103" cy="1863890"/>
            <a:chOff x="8353997" y="-383894"/>
            <a:chExt cx="1346103" cy="1863890"/>
          </a:xfrm>
        </p:grpSpPr>
        <p:sp>
          <p:nvSpPr>
            <p:cNvPr id="234" name="Google Shape;234;p6"/>
            <p:cNvSpPr/>
            <p:nvPr/>
          </p:nvSpPr>
          <p:spPr>
            <a:xfrm rot="10515604" flipH="1">
              <a:off x="8395233" y="733291"/>
              <a:ext cx="650155" cy="721075"/>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35" name="Google Shape;235;p6"/>
            <p:cNvSpPr/>
            <p:nvPr/>
          </p:nvSpPr>
          <p:spPr>
            <a:xfrm rot="10515604" flipH="1">
              <a:off x="9021238" y="726016"/>
              <a:ext cx="650180" cy="721100"/>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36" name="Google Shape;236;p6"/>
            <p:cNvSpPr/>
            <p:nvPr/>
          </p:nvSpPr>
          <p:spPr>
            <a:xfrm rot="10515604" flipH="1">
              <a:off x="8701958" y="187502"/>
              <a:ext cx="650180" cy="721075"/>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37" name="Google Shape;237;p6"/>
            <p:cNvSpPr/>
            <p:nvPr/>
          </p:nvSpPr>
          <p:spPr>
            <a:xfrm rot="10515604" flipH="1">
              <a:off x="8382677" y="-351036"/>
              <a:ext cx="650155" cy="721075"/>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38" name="Google Shape;238;p6"/>
            <p:cNvSpPr/>
            <p:nvPr/>
          </p:nvSpPr>
          <p:spPr>
            <a:xfrm rot="10515604" flipH="1">
              <a:off x="9008685" y="-358263"/>
              <a:ext cx="650205" cy="721050"/>
            </a:xfrm>
            <a:custGeom>
              <a:avLst/>
              <a:gdLst/>
              <a:ahLst/>
              <a:cxnLst/>
              <a:rect l="l" t="t" r="r" b="b"/>
              <a:pathLst>
                <a:path w="26010" h="28844" fill="none" extrusionOk="0">
                  <a:moveTo>
                    <a:pt x="26009" y="20743"/>
                  </a:moveTo>
                  <a:lnTo>
                    <a:pt x="24980" y="6321"/>
                  </a:lnTo>
                  <a:lnTo>
                    <a:pt x="11976" y="0"/>
                  </a:lnTo>
                  <a:lnTo>
                    <a:pt x="1" y="8101"/>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39" name="Google Shape;239;p6"/>
            <p:cNvSpPr/>
            <p:nvPr/>
          </p:nvSpPr>
          <p:spPr>
            <a:xfrm rot="10515604" flipH="1">
              <a:off x="8988035" y="-202012"/>
              <a:ext cx="57071" cy="57046"/>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40" name="Google Shape;240;p6"/>
            <p:cNvSpPr/>
            <p:nvPr/>
          </p:nvSpPr>
          <p:spPr>
            <a:xfrm rot="10515604" flipH="1">
              <a:off x="9613745" y="157612"/>
              <a:ext cx="57046" cy="57071"/>
            </a:xfrm>
            <a:custGeom>
              <a:avLst/>
              <a:gdLst/>
              <a:ahLst/>
              <a:cxnLst/>
              <a:rect l="l" t="t" r="r" b="b"/>
              <a:pathLst>
                <a:path w="2282" h="2283" extrusionOk="0">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41" name="Google Shape;241;p6"/>
            <p:cNvSpPr/>
            <p:nvPr/>
          </p:nvSpPr>
          <p:spPr>
            <a:xfrm rot="10515604" flipH="1">
              <a:off x="9310934" y="707795"/>
              <a:ext cx="57021" cy="57071"/>
            </a:xfrm>
            <a:custGeom>
              <a:avLst/>
              <a:gdLst/>
              <a:ahLst/>
              <a:cxnLst/>
              <a:rect l="l" t="t" r="r" b="b"/>
              <a:pathLst>
                <a:path w="2281" h="2283" extrusionOk="0">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sp>
        <p:nvSpPr>
          <p:cNvPr id="242" name="Google Shape;242;p6"/>
          <p:cNvSpPr/>
          <p:nvPr/>
        </p:nvSpPr>
        <p:spPr>
          <a:xfrm rot="10515604" flipH="1">
            <a:off x="8362734" y="-200629"/>
            <a:ext cx="57046" cy="57046"/>
          </a:xfrm>
          <a:custGeom>
            <a:avLst/>
            <a:gdLst/>
            <a:ahLst/>
            <a:cxnLst/>
            <a:rect l="l" t="t" r="r" b="b"/>
            <a:pathLst>
              <a:path w="2282" h="2282" extrusionOk="0">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34"/>
        <p:cNvGrpSpPr/>
        <p:nvPr/>
      </p:nvGrpSpPr>
      <p:grpSpPr>
        <a:xfrm>
          <a:off x="0" y="0"/>
          <a:ext cx="0" cy="0"/>
          <a:chOff x="0" y="0"/>
          <a:chExt cx="0" cy="0"/>
        </a:xfrm>
      </p:grpSpPr>
      <p:sp>
        <p:nvSpPr>
          <p:cNvPr id="335" name="Google Shape;335;p8"/>
          <p:cNvSpPr txBox="1">
            <a:spLocks noGrp="1"/>
          </p:cNvSpPr>
          <p:nvPr>
            <p:ph type="title"/>
          </p:nvPr>
        </p:nvSpPr>
        <p:spPr>
          <a:xfrm>
            <a:off x="943050" y="1307101"/>
            <a:ext cx="7257900" cy="25293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86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grpSp>
        <p:nvGrpSpPr>
          <p:cNvPr id="336" name="Google Shape;336;p8"/>
          <p:cNvGrpSpPr/>
          <p:nvPr/>
        </p:nvGrpSpPr>
        <p:grpSpPr>
          <a:xfrm>
            <a:off x="5478866" y="2056702"/>
            <a:ext cx="5036265" cy="4113315"/>
            <a:chOff x="4780389" y="2513201"/>
            <a:chExt cx="5036265" cy="4113315"/>
          </a:xfrm>
        </p:grpSpPr>
        <p:grpSp>
          <p:nvGrpSpPr>
            <p:cNvPr id="337" name="Google Shape;337;p8"/>
            <p:cNvGrpSpPr/>
            <p:nvPr/>
          </p:nvGrpSpPr>
          <p:grpSpPr>
            <a:xfrm>
              <a:off x="4780389" y="2513201"/>
              <a:ext cx="5036265" cy="4113315"/>
              <a:chOff x="4673664" y="2214101"/>
              <a:chExt cx="5036265" cy="4113315"/>
            </a:xfrm>
          </p:grpSpPr>
          <p:sp>
            <p:nvSpPr>
              <p:cNvPr id="338" name="Google Shape;338;p8"/>
              <p:cNvSpPr/>
              <p:nvPr/>
            </p:nvSpPr>
            <p:spPr>
              <a:xfrm rot="157512">
                <a:off x="9047033" y="4559649"/>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nvGrpSpPr>
              <p:cNvPr id="339" name="Google Shape;339;p8"/>
              <p:cNvGrpSpPr/>
              <p:nvPr/>
            </p:nvGrpSpPr>
            <p:grpSpPr>
              <a:xfrm>
                <a:off x="4673664" y="2214101"/>
                <a:ext cx="5036265" cy="4113315"/>
                <a:chOff x="4673664" y="2214101"/>
                <a:chExt cx="5036265" cy="4113315"/>
              </a:xfrm>
            </p:grpSpPr>
            <p:grpSp>
              <p:nvGrpSpPr>
                <p:cNvPr id="340" name="Google Shape;340;p8"/>
                <p:cNvGrpSpPr/>
                <p:nvPr/>
              </p:nvGrpSpPr>
              <p:grpSpPr>
                <a:xfrm>
                  <a:off x="4673664" y="2214101"/>
                  <a:ext cx="5036265" cy="4113315"/>
                  <a:chOff x="3825164" y="427026"/>
                  <a:chExt cx="5036265" cy="4113315"/>
                </a:xfrm>
              </p:grpSpPr>
              <p:sp>
                <p:nvSpPr>
                  <p:cNvPr id="341" name="Google Shape;341;p8"/>
                  <p:cNvSpPr/>
                  <p:nvPr/>
                </p:nvSpPr>
                <p:spPr>
                  <a:xfrm rot="157512">
                    <a:off x="6915828" y="473247"/>
                    <a:ext cx="650167" cy="721089"/>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42" name="Google Shape;342;p8"/>
                  <p:cNvSpPr/>
                  <p:nvPr/>
                </p:nvSpPr>
                <p:spPr>
                  <a:xfrm rot="157512">
                    <a:off x="7541687" y="457392"/>
                    <a:ext cx="650192" cy="721114"/>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43" name="Google Shape;343;p8"/>
                  <p:cNvSpPr/>
                  <p:nvPr/>
                </p:nvSpPr>
                <p:spPr>
                  <a:xfrm rot="157512">
                    <a:off x="8167572" y="441537"/>
                    <a:ext cx="650192" cy="721089"/>
                  </a:xfrm>
                  <a:custGeom>
                    <a:avLst/>
                    <a:gdLst/>
                    <a:ahLst/>
                    <a:cxnLst/>
                    <a:rect l="l" t="t" r="r" b="b"/>
                    <a:pathLst>
                      <a:path w="26009" h="28845" fill="none" extrusionOk="0">
                        <a:moveTo>
                          <a:pt x="26008" y="20743"/>
                        </a:moveTo>
                        <a:lnTo>
                          <a:pt x="24980"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44" name="Google Shape;344;p8"/>
                  <p:cNvSpPr/>
                  <p:nvPr/>
                </p:nvSpPr>
                <p:spPr>
                  <a:xfrm rot="157512">
                    <a:off x="7242491" y="1007356"/>
                    <a:ext cx="650192" cy="721089"/>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45" name="Google Shape;345;p8"/>
                  <p:cNvSpPr/>
                  <p:nvPr/>
                </p:nvSpPr>
                <p:spPr>
                  <a:xfrm rot="157512">
                    <a:off x="7868375" y="991501"/>
                    <a:ext cx="650167" cy="721089"/>
                  </a:xfrm>
                  <a:custGeom>
                    <a:avLst/>
                    <a:gdLst/>
                    <a:ahLst/>
                    <a:cxnLst/>
                    <a:rect l="l" t="t" r="r" b="b"/>
                    <a:pathLst>
                      <a:path w="26008" h="28845" fill="none" extrusionOk="0">
                        <a:moveTo>
                          <a:pt x="26008" y="20743"/>
                        </a:moveTo>
                        <a:lnTo>
                          <a:pt x="24980" y="6321"/>
                        </a:lnTo>
                        <a:lnTo>
                          <a:pt x="11976" y="0"/>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46" name="Google Shape;346;p8"/>
                  <p:cNvSpPr/>
                  <p:nvPr/>
                </p:nvSpPr>
                <p:spPr>
                  <a:xfrm rot="157512">
                    <a:off x="6943294" y="1557320"/>
                    <a:ext cx="650167" cy="721089"/>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47" name="Google Shape;347;p8"/>
                  <p:cNvSpPr/>
                  <p:nvPr/>
                </p:nvSpPr>
                <p:spPr>
                  <a:xfrm rot="157512">
                    <a:off x="7569154" y="1541466"/>
                    <a:ext cx="650217" cy="721064"/>
                  </a:xfrm>
                  <a:custGeom>
                    <a:avLst/>
                    <a:gdLst/>
                    <a:ahLst/>
                    <a:cxnLst/>
                    <a:rect l="l" t="t" r="r" b="b"/>
                    <a:pathLst>
                      <a:path w="26010" h="28844" fill="none" extrusionOk="0">
                        <a:moveTo>
                          <a:pt x="26009" y="20743"/>
                        </a:moveTo>
                        <a:lnTo>
                          <a:pt x="24980" y="6321"/>
                        </a:lnTo>
                        <a:lnTo>
                          <a:pt x="11976" y="0"/>
                        </a:lnTo>
                        <a:lnTo>
                          <a:pt x="1" y="8101"/>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48" name="Google Shape;348;p8"/>
                  <p:cNvSpPr/>
                  <p:nvPr/>
                </p:nvSpPr>
                <p:spPr>
                  <a:xfrm rot="157512">
                    <a:off x="8195039" y="1525586"/>
                    <a:ext cx="650217" cy="721114"/>
                  </a:xfrm>
                  <a:custGeom>
                    <a:avLst/>
                    <a:gdLst/>
                    <a:ahLst/>
                    <a:cxnLst/>
                    <a:rect l="l" t="t" r="r" b="b"/>
                    <a:pathLst>
                      <a:path w="26010" h="28846" fill="none" extrusionOk="0">
                        <a:moveTo>
                          <a:pt x="26009" y="20743"/>
                        </a:moveTo>
                        <a:lnTo>
                          <a:pt x="24980" y="6322"/>
                        </a:lnTo>
                        <a:lnTo>
                          <a:pt x="11976" y="1"/>
                        </a:lnTo>
                        <a:lnTo>
                          <a:pt x="0" y="8103"/>
                        </a:lnTo>
                        <a:lnTo>
                          <a:pt x="1029"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49" name="Google Shape;349;p8"/>
                  <p:cNvSpPr/>
                  <p:nvPr/>
                </p:nvSpPr>
                <p:spPr>
                  <a:xfrm rot="157512">
                    <a:off x="4140535" y="2170703"/>
                    <a:ext cx="650217" cy="721089"/>
                  </a:xfrm>
                  <a:custGeom>
                    <a:avLst/>
                    <a:gdLst/>
                    <a:ahLst/>
                    <a:cxnLst/>
                    <a:rect l="l" t="t" r="r" b="b"/>
                    <a:pathLst>
                      <a:path w="26010" h="28845" fill="none" extrusionOk="0">
                        <a:moveTo>
                          <a:pt x="26009" y="20743"/>
                        </a:moveTo>
                        <a:lnTo>
                          <a:pt x="24980" y="6321"/>
                        </a:lnTo>
                        <a:lnTo>
                          <a:pt x="11977" y="0"/>
                        </a:lnTo>
                        <a:lnTo>
                          <a:pt x="1"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50" name="Google Shape;350;p8"/>
                  <p:cNvSpPr/>
                  <p:nvPr/>
                </p:nvSpPr>
                <p:spPr>
                  <a:xfrm rot="157512">
                    <a:off x="4766419" y="2154848"/>
                    <a:ext cx="650192" cy="721089"/>
                  </a:xfrm>
                  <a:custGeom>
                    <a:avLst/>
                    <a:gdLst/>
                    <a:ahLst/>
                    <a:cxnLst/>
                    <a:rect l="l" t="t" r="r" b="b"/>
                    <a:pathLst>
                      <a:path w="26009" h="28845" fill="none" extrusionOk="0">
                        <a:moveTo>
                          <a:pt x="26009" y="20743"/>
                        </a:moveTo>
                        <a:lnTo>
                          <a:pt x="24980" y="6321"/>
                        </a:lnTo>
                        <a:lnTo>
                          <a:pt x="11977" y="1"/>
                        </a:lnTo>
                        <a:lnTo>
                          <a:pt x="0" y="8102"/>
                        </a:lnTo>
                        <a:lnTo>
                          <a:pt x="1029" y="22524"/>
                        </a:lnTo>
                        <a:lnTo>
                          <a:pt x="14034"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51" name="Google Shape;351;p8"/>
                  <p:cNvSpPr/>
                  <p:nvPr/>
                </p:nvSpPr>
                <p:spPr>
                  <a:xfrm rot="157512">
                    <a:off x="5392303" y="2138993"/>
                    <a:ext cx="650192" cy="721089"/>
                  </a:xfrm>
                  <a:custGeom>
                    <a:avLst/>
                    <a:gdLst/>
                    <a:ahLst/>
                    <a:cxnLst/>
                    <a:rect l="l" t="t" r="r" b="b"/>
                    <a:pathLst>
                      <a:path w="26009" h="28845" fill="none" extrusionOk="0">
                        <a:moveTo>
                          <a:pt x="26009" y="20743"/>
                        </a:moveTo>
                        <a:lnTo>
                          <a:pt x="24981" y="6321"/>
                        </a:lnTo>
                        <a:lnTo>
                          <a:pt x="11976" y="0"/>
                        </a:lnTo>
                        <a:lnTo>
                          <a:pt x="0" y="8102"/>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52" name="Google Shape;352;p8"/>
                  <p:cNvSpPr/>
                  <p:nvPr/>
                </p:nvSpPr>
                <p:spPr>
                  <a:xfrm rot="157512">
                    <a:off x="6018188" y="2123139"/>
                    <a:ext cx="650192" cy="721089"/>
                  </a:xfrm>
                  <a:custGeom>
                    <a:avLst/>
                    <a:gdLst/>
                    <a:ahLst/>
                    <a:cxnLst/>
                    <a:rect l="l" t="t" r="r" b="b"/>
                    <a:pathLst>
                      <a:path w="26009" h="28845" fill="none" extrusionOk="0">
                        <a:moveTo>
                          <a:pt x="26008"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53" name="Google Shape;353;p8"/>
                  <p:cNvSpPr/>
                  <p:nvPr/>
                </p:nvSpPr>
                <p:spPr>
                  <a:xfrm rot="157512">
                    <a:off x="6644073" y="2107259"/>
                    <a:ext cx="650192" cy="721114"/>
                  </a:xfrm>
                  <a:custGeom>
                    <a:avLst/>
                    <a:gdLst/>
                    <a:ahLst/>
                    <a:cxnLst/>
                    <a:rect l="l" t="t" r="r" b="b"/>
                    <a:pathLst>
                      <a:path w="26009" h="28846" fill="none" extrusionOk="0">
                        <a:moveTo>
                          <a:pt x="26008" y="20743"/>
                        </a:moveTo>
                        <a:lnTo>
                          <a:pt x="24980" y="6321"/>
                        </a:lnTo>
                        <a:lnTo>
                          <a:pt x="11976" y="1"/>
                        </a:lnTo>
                        <a:lnTo>
                          <a:pt x="1" y="8103"/>
                        </a:lnTo>
                        <a:lnTo>
                          <a:pt x="1028"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54" name="Google Shape;354;p8"/>
                  <p:cNvSpPr/>
                  <p:nvPr/>
                </p:nvSpPr>
                <p:spPr>
                  <a:xfrm rot="157512">
                    <a:off x="7269957" y="2091430"/>
                    <a:ext cx="650192" cy="721064"/>
                  </a:xfrm>
                  <a:custGeom>
                    <a:avLst/>
                    <a:gdLst/>
                    <a:ahLst/>
                    <a:cxnLst/>
                    <a:rect l="l" t="t" r="r" b="b"/>
                    <a:pathLst>
                      <a:path w="26009" h="28844" fill="none" extrusionOk="0">
                        <a:moveTo>
                          <a:pt x="26009" y="20743"/>
                        </a:moveTo>
                        <a:lnTo>
                          <a:pt x="24980" y="6320"/>
                        </a:lnTo>
                        <a:lnTo>
                          <a:pt x="11976" y="0"/>
                        </a:lnTo>
                        <a:lnTo>
                          <a:pt x="0" y="8101"/>
                        </a:lnTo>
                        <a:lnTo>
                          <a:pt x="1028"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55" name="Google Shape;355;p8"/>
                  <p:cNvSpPr/>
                  <p:nvPr/>
                </p:nvSpPr>
                <p:spPr>
                  <a:xfrm rot="157512">
                    <a:off x="7895842" y="2075550"/>
                    <a:ext cx="650192" cy="721089"/>
                  </a:xfrm>
                  <a:custGeom>
                    <a:avLst/>
                    <a:gdLst/>
                    <a:ahLst/>
                    <a:cxnLst/>
                    <a:rect l="l" t="t" r="r" b="b"/>
                    <a:pathLst>
                      <a:path w="26009" h="28845" fill="none" extrusionOk="0">
                        <a:moveTo>
                          <a:pt x="26009" y="20743"/>
                        </a:moveTo>
                        <a:lnTo>
                          <a:pt x="24980" y="6322"/>
                        </a:lnTo>
                        <a:lnTo>
                          <a:pt x="11976" y="1"/>
                        </a:lnTo>
                        <a:lnTo>
                          <a:pt x="0" y="8102"/>
                        </a:lnTo>
                        <a:lnTo>
                          <a:pt x="1029"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56" name="Google Shape;356;p8"/>
                  <p:cNvSpPr/>
                  <p:nvPr/>
                </p:nvSpPr>
                <p:spPr>
                  <a:xfrm rot="157512">
                    <a:off x="3841337" y="2720667"/>
                    <a:ext cx="650192" cy="721114"/>
                  </a:xfrm>
                  <a:custGeom>
                    <a:avLst/>
                    <a:gdLst/>
                    <a:ahLst/>
                    <a:cxnLst/>
                    <a:rect l="l" t="t" r="r" b="b"/>
                    <a:pathLst>
                      <a:path w="26009" h="28846" fill="none" extrusionOk="0">
                        <a:moveTo>
                          <a:pt x="26009" y="20743"/>
                        </a:moveTo>
                        <a:lnTo>
                          <a:pt x="24980" y="6321"/>
                        </a:lnTo>
                        <a:lnTo>
                          <a:pt x="11975" y="0"/>
                        </a:lnTo>
                        <a:lnTo>
                          <a:pt x="0" y="8102"/>
                        </a:lnTo>
                        <a:lnTo>
                          <a:pt x="1029"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57" name="Google Shape;357;p8"/>
                  <p:cNvSpPr/>
                  <p:nvPr/>
                </p:nvSpPr>
                <p:spPr>
                  <a:xfrm rot="157512">
                    <a:off x="4467198" y="2704787"/>
                    <a:ext cx="650217" cy="721114"/>
                  </a:xfrm>
                  <a:custGeom>
                    <a:avLst/>
                    <a:gdLst/>
                    <a:ahLst/>
                    <a:cxnLst/>
                    <a:rect l="l" t="t" r="r" b="b"/>
                    <a:pathLst>
                      <a:path w="26010" h="28846" fill="none" extrusionOk="0">
                        <a:moveTo>
                          <a:pt x="26010" y="20743"/>
                        </a:moveTo>
                        <a:lnTo>
                          <a:pt x="24982" y="6322"/>
                        </a:lnTo>
                        <a:lnTo>
                          <a:pt x="11977" y="1"/>
                        </a:lnTo>
                        <a:lnTo>
                          <a:pt x="1" y="8103"/>
                        </a:lnTo>
                        <a:lnTo>
                          <a:pt x="1030"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58" name="Google Shape;358;p8"/>
                  <p:cNvSpPr/>
                  <p:nvPr/>
                </p:nvSpPr>
                <p:spPr>
                  <a:xfrm rot="157512">
                    <a:off x="5093107" y="2688958"/>
                    <a:ext cx="650192" cy="721089"/>
                  </a:xfrm>
                  <a:custGeom>
                    <a:avLst/>
                    <a:gdLst/>
                    <a:ahLst/>
                    <a:cxnLst/>
                    <a:rect l="l" t="t" r="r" b="b"/>
                    <a:pathLst>
                      <a:path w="26009" h="28845" fill="none" extrusionOk="0">
                        <a:moveTo>
                          <a:pt x="26008" y="20743"/>
                        </a:moveTo>
                        <a:lnTo>
                          <a:pt x="24980" y="6320"/>
                        </a:lnTo>
                        <a:lnTo>
                          <a:pt x="11976" y="0"/>
                        </a:lnTo>
                        <a:lnTo>
                          <a:pt x="1" y="8102"/>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59" name="Google Shape;359;p8"/>
                  <p:cNvSpPr/>
                  <p:nvPr/>
                </p:nvSpPr>
                <p:spPr>
                  <a:xfrm rot="157512">
                    <a:off x="5718992" y="2673103"/>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60" name="Google Shape;360;p8"/>
                  <p:cNvSpPr/>
                  <p:nvPr/>
                </p:nvSpPr>
                <p:spPr>
                  <a:xfrm rot="157512">
                    <a:off x="6344876" y="2657223"/>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61" name="Google Shape;361;p8"/>
                  <p:cNvSpPr/>
                  <p:nvPr/>
                </p:nvSpPr>
                <p:spPr>
                  <a:xfrm rot="157512">
                    <a:off x="6970736" y="2641369"/>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62" name="Google Shape;362;p8"/>
                  <p:cNvSpPr/>
                  <p:nvPr/>
                </p:nvSpPr>
                <p:spPr>
                  <a:xfrm rot="157512">
                    <a:off x="4168001" y="325475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63" name="Google Shape;363;p8"/>
                  <p:cNvSpPr/>
                  <p:nvPr/>
                </p:nvSpPr>
                <p:spPr>
                  <a:xfrm rot="157512">
                    <a:off x="4793885" y="323889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64" name="Google Shape;364;p8"/>
                  <p:cNvSpPr/>
                  <p:nvPr/>
                </p:nvSpPr>
                <p:spPr>
                  <a:xfrm rot="157512">
                    <a:off x="5419770" y="3223067"/>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65" name="Google Shape;365;p8"/>
                  <p:cNvSpPr/>
                  <p:nvPr/>
                </p:nvSpPr>
                <p:spPr>
                  <a:xfrm rot="157512">
                    <a:off x="6045654" y="3207187"/>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66" name="Google Shape;366;p8"/>
                  <p:cNvSpPr/>
                  <p:nvPr/>
                </p:nvSpPr>
                <p:spPr>
                  <a:xfrm rot="157512">
                    <a:off x="3868779" y="3804714"/>
                    <a:ext cx="650217" cy="721114"/>
                  </a:xfrm>
                  <a:custGeom>
                    <a:avLst/>
                    <a:gdLst/>
                    <a:ahLst/>
                    <a:cxnLst/>
                    <a:rect l="l" t="t" r="r" b="b"/>
                    <a:pathLst>
                      <a:path w="26010" h="28846" fill="none" extrusionOk="0">
                        <a:moveTo>
                          <a:pt x="26010" y="20744"/>
                        </a:moveTo>
                        <a:lnTo>
                          <a:pt x="24982" y="6322"/>
                        </a:lnTo>
                        <a:lnTo>
                          <a:pt x="11977" y="1"/>
                        </a:lnTo>
                        <a:lnTo>
                          <a:pt x="1" y="8102"/>
                        </a:lnTo>
                        <a:lnTo>
                          <a:pt x="1030"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67" name="Google Shape;367;p8"/>
                  <p:cNvSpPr/>
                  <p:nvPr/>
                </p:nvSpPr>
                <p:spPr>
                  <a:xfrm rot="157512">
                    <a:off x="4494689" y="3788860"/>
                    <a:ext cx="650192" cy="721114"/>
                  </a:xfrm>
                  <a:custGeom>
                    <a:avLst/>
                    <a:gdLst/>
                    <a:ahLst/>
                    <a:cxnLst/>
                    <a:rect l="l" t="t" r="r" b="b"/>
                    <a:pathLst>
                      <a:path w="26009" h="28846" fill="none" extrusionOk="0">
                        <a:moveTo>
                          <a:pt x="26008" y="20743"/>
                        </a:moveTo>
                        <a:lnTo>
                          <a:pt x="24980" y="6321"/>
                        </a:lnTo>
                        <a:lnTo>
                          <a:pt x="11976" y="1"/>
                        </a:lnTo>
                        <a:lnTo>
                          <a:pt x="1"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68" name="Google Shape;368;p8"/>
                  <p:cNvSpPr/>
                  <p:nvPr/>
                </p:nvSpPr>
                <p:spPr>
                  <a:xfrm rot="157512">
                    <a:off x="5120574" y="3773006"/>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sp>
              <p:nvSpPr>
                <p:cNvPr id="369" name="Google Shape;369;p8"/>
                <p:cNvSpPr/>
                <p:nvPr/>
              </p:nvSpPr>
              <p:spPr>
                <a:xfrm rot="157512">
                  <a:off x="6228998" y="4446717"/>
                  <a:ext cx="57072" cy="57047"/>
                </a:xfrm>
                <a:custGeom>
                  <a:avLst/>
                  <a:gdLst/>
                  <a:ahLst/>
                  <a:cxnLst/>
                  <a:rect l="l" t="t" r="r" b="b"/>
                  <a:pathLst>
                    <a:path w="2283" h="2282" extrusionOk="0">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70" name="Google Shape;370;p8"/>
                <p:cNvSpPr/>
                <p:nvPr/>
              </p:nvSpPr>
              <p:spPr>
                <a:xfrm rot="157512">
                  <a:off x="9351770" y="4005108"/>
                  <a:ext cx="57047" cy="57072"/>
                </a:xfrm>
                <a:custGeom>
                  <a:avLst/>
                  <a:gdLst/>
                  <a:ahLst/>
                  <a:cxnLst/>
                  <a:rect l="l" t="t" r="r" b="b"/>
                  <a:pathLst>
                    <a:path w="2282" h="2283" extrusionOk="0">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71" name="Google Shape;371;p8"/>
                <p:cNvSpPr/>
                <p:nvPr/>
              </p:nvSpPr>
              <p:spPr>
                <a:xfrm rot="157512">
                  <a:off x="8403706" y="3847890"/>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72" name="Google Shape;372;p8"/>
                <p:cNvSpPr/>
                <p:nvPr/>
              </p:nvSpPr>
              <p:spPr>
                <a:xfrm rot="157512">
                  <a:off x="8124633" y="5115580"/>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73" name="Google Shape;373;p8"/>
                <p:cNvSpPr/>
                <p:nvPr/>
              </p:nvSpPr>
              <p:spPr>
                <a:xfrm rot="157512">
                  <a:off x="6574005" y="5703526"/>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74" name="Google Shape;374;p8"/>
                <p:cNvSpPr/>
                <p:nvPr/>
              </p:nvSpPr>
              <p:spPr>
                <a:xfrm rot="157512">
                  <a:off x="5957267" y="6080755"/>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75" name="Google Shape;375;p8"/>
                <p:cNvSpPr/>
                <p:nvPr/>
              </p:nvSpPr>
              <p:spPr>
                <a:xfrm rot="157512">
                  <a:off x="5929801" y="4996682"/>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76" name="Google Shape;376;p8"/>
                <p:cNvSpPr/>
                <p:nvPr/>
              </p:nvSpPr>
              <p:spPr>
                <a:xfrm rot="157512">
                  <a:off x="9015730" y="3465389"/>
                  <a:ext cx="57047" cy="57072"/>
                </a:xfrm>
                <a:custGeom>
                  <a:avLst/>
                  <a:gdLst/>
                  <a:ahLst/>
                  <a:cxnLst/>
                  <a:rect l="l" t="t" r="r" b="b"/>
                  <a:pathLst>
                    <a:path w="2282" h="2283" extrusionOk="0">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sp>
          <p:nvSpPr>
            <p:cNvPr id="377" name="Google Shape;377;p8"/>
            <p:cNvSpPr/>
            <p:nvPr/>
          </p:nvSpPr>
          <p:spPr>
            <a:xfrm rot="157512">
              <a:off x="8799542" y="3225845"/>
              <a:ext cx="57022" cy="57072"/>
            </a:xfrm>
            <a:custGeom>
              <a:avLst/>
              <a:gdLst/>
              <a:ahLst/>
              <a:cxnLst/>
              <a:rect l="l" t="t" r="r" b="b"/>
              <a:pathLst>
                <a:path w="2281" h="2283" extrusionOk="0">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78" name="Google Shape;378;p8"/>
            <p:cNvSpPr/>
            <p:nvPr/>
          </p:nvSpPr>
          <p:spPr>
            <a:xfrm rot="157512">
              <a:off x="5710335" y="4761896"/>
              <a:ext cx="57072" cy="57072"/>
            </a:xfrm>
            <a:custGeom>
              <a:avLst/>
              <a:gdLst/>
              <a:ahLst/>
              <a:cxnLst/>
              <a:rect l="l" t="t" r="r" b="b"/>
              <a:pathLst>
                <a:path w="2283" h="2283" extrusionOk="0">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79" name="Google Shape;379;p8"/>
            <p:cNvSpPr/>
            <p:nvPr/>
          </p:nvSpPr>
          <p:spPr>
            <a:xfrm rot="157512">
              <a:off x="7885492" y="4168682"/>
              <a:ext cx="57047" cy="57047"/>
            </a:xfrm>
            <a:custGeom>
              <a:avLst/>
              <a:gdLst/>
              <a:ahLst/>
              <a:cxnLst/>
              <a:rect l="l" t="t" r="r" b="b"/>
              <a:pathLst>
                <a:path w="2282" h="2282" extrusionOk="0">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380" name="Google Shape;380;p8"/>
          <p:cNvGrpSpPr/>
          <p:nvPr/>
        </p:nvGrpSpPr>
        <p:grpSpPr>
          <a:xfrm>
            <a:off x="-128336" y="-2516261"/>
            <a:ext cx="5036265" cy="4113315"/>
            <a:chOff x="4780389" y="2513201"/>
            <a:chExt cx="5036265" cy="4113315"/>
          </a:xfrm>
        </p:grpSpPr>
        <p:grpSp>
          <p:nvGrpSpPr>
            <p:cNvPr id="381" name="Google Shape;381;p8"/>
            <p:cNvGrpSpPr/>
            <p:nvPr/>
          </p:nvGrpSpPr>
          <p:grpSpPr>
            <a:xfrm>
              <a:off x="4780389" y="2513201"/>
              <a:ext cx="5036265" cy="4113315"/>
              <a:chOff x="4673664" y="2214101"/>
              <a:chExt cx="5036265" cy="4113315"/>
            </a:xfrm>
          </p:grpSpPr>
          <p:sp>
            <p:nvSpPr>
              <p:cNvPr id="382" name="Google Shape;382;p8"/>
              <p:cNvSpPr/>
              <p:nvPr/>
            </p:nvSpPr>
            <p:spPr>
              <a:xfrm rot="157512">
                <a:off x="9047033" y="4559649"/>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nvGrpSpPr>
              <p:cNvPr id="383" name="Google Shape;383;p8"/>
              <p:cNvGrpSpPr/>
              <p:nvPr/>
            </p:nvGrpSpPr>
            <p:grpSpPr>
              <a:xfrm>
                <a:off x="4673664" y="2214101"/>
                <a:ext cx="5036265" cy="4113315"/>
                <a:chOff x="4673664" y="2214101"/>
                <a:chExt cx="5036265" cy="4113315"/>
              </a:xfrm>
            </p:grpSpPr>
            <p:grpSp>
              <p:nvGrpSpPr>
                <p:cNvPr id="384" name="Google Shape;384;p8"/>
                <p:cNvGrpSpPr/>
                <p:nvPr/>
              </p:nvGrpSpPr>
              <p:grpSpPr>
                <a:xfrm>
                  <a:off x="4673664" y="2214101"/>
                  <a:ext cx="5036265" cy="4113315"/>
                  <a:chOff x="3825164" y="427026"/>
                  <a:chExt cx="5036265" cy="4113315"/>
                </a:xfrm>
              </p:grpSpPr>
              <p:sp>
                <p:nvSpPr>
                  <p:cNvPr id="385" name="Google Shape;385;p8"/>
                  <p:cNvSpPr/>
                  <p:nvPr/>
                </p:nvSpPr>
                <p:spPr>
                  <a:xfrm rot="157512">
                    <a:off x="6915828" y="473247"/>
                    <a:ext cx="650167" cy="721089"/>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86" name="Google Shape;386;p8"/>
                  <p:cNvSpPr/>
                  <p:nvPr/>
                </p:nvSpPr>
                <p:spPr>
                  <a:xfrm rot="157512">
                    <a:off x="7541687" y="457392"/>
                    <a:ext cx="650192" cy="721114"/>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87" name="Google Shape;387;p8"/>
                  <p:cNvSpPr/>
                  <p:nvPr/>
                </p:nvSpPr>
                <p:spPr>
                  <a:xfrm rot="157512">
                    <a:off x="8167572" y="441537"/>
                    <a:ext cx="650192" cy="721089"/>
                  </a:xfrm>
                  <a:custGeom>
                    <a:avLst/>
                    <a:gdLst/>
                    <a:ahLst/>
                    <a:cxnLst/>
                    <a:rect l="l" t="t" r="r" b="b"/>
                    <a:pathLst>
                      <a:path w="26009" h="28845" fill="none" extrusionOk="0">
                        <a:moveTo>
                          <a:pt x="26008" y="20743"/>
                        </a:moveTo>
                        <a:lnTo>
                          <a:pt x="24980"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88" name="Google Shape;388;p8"/>
                  <p:cNvSpPr/>
                  <p:nvPr/>
                </p:nvSpPr>
                <p:spPr>
                  <a:xfrm rot="157512">
                    <a:off x="7242491" y="1007356"/>
                    <a:ext cx="650192" cy="721089"/>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89" name="Google Shape;389;p8"/>
                  <p:cNvSpPr/>
                  <p:nvPr/>
                </p:nvSpPr>
                <p:spPr>
                  <a:xfrm rot="157512">
                    <a:off x="7868375" y="991501"/>
                    <a:ext cx="650167" cy="721089"/>
                  </a:xfrm>
                  <a:custGeom>
                    <a:avLst/>
                    <a:gdLst/>
                    <a:ahLst/>
                    <a:cxnLst/>
                    <a:rect l="l" t="t" r="r" b="b"/>
                    <a:pathLst>
                      <a:path w="26008" h="28845" fill="none" extrusionOk="0">
                        <a:moveTo>
                          <a:pt x="26008" y="20743"/>
                        </a:moveTo>
                        <a:lnTo>
                          <a:pt x="24980" y="6321"/>
                        </a:lnTo>
                        <a:lnTo>
                          <a:pt x="11976" y="0"/>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90" name="Google Shape;390;p8"/>
                  <p:cNvSpPr/>
                  <p:nvPr/>
                </p:nvSpPr>
                <p:spPr>
                  <a:xfrm rot="157512">
                    <a:off x="6943294" y="1557320"/>
                    <a:ext cx="650167" cy="721089"/>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91" name="Google Shape;391;p8"/>
                  <p:cNvSpPr/>
                  <p:nvPr/>
                </p:nvSpPr>
                <p:spPr>
                  <a:xfrm rot="157512">
                    <a:off x="7569154" y="1541466"/>
                    <a:ext cx="650217" cy="721064"/>
                  </a:xfrm>
                  <a:custGeom>
                    <a:avLst/>
                    <a:gdLst/>
                    <a:ahLst/>
                    <a:cxnLst/>
                    <a:rect l="l" t="t" r="r" b="b"/>
                    <a:pathLst>
                      <a:path w="26010" h="28844" fill="none" extrusionOk="0">
                        <a:moveTo>
                          <a:pt x="26009" y="20743"/>
                        </a:moveTo>
                        <a:lnTo>
                          <a:pt x="24980" y="6321"/>
                        </a:lnTo>
                        <a:lnTo>
                          <a:pt x="11976" y="0"/>
                        </a:lnTo>
                        <a:lnTo>
                          <a:pt x="1" y="8101"/>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92" name="Google Shape;392;p8"/>
                  <p:cNvSpPr/>
                  <p:nvPr/>
                </p:nvSpPr>
                <p:spPr>
                  <a:xfrm rot="157512">
                    <a:off x="8195039" y="1525586"/>
                    <a:ext cx="650217" cy="721114"/>
                  </a:xfrm>
                  <a:custGeom>
                    <a:avLst/>
                    <a:gdLst/>
                    <a:ahLst/>
                    <a:cxnLst/>
                    <a:rect l="l" t="t" r="r" b="b"/>
                    <a:pathLst>
                      <a:path w="26010" h="28846" fill="none" extrusionOk="0">
                        <a:moveTo>
                          <a:pt x="26009" y="20743"/>
                        </a:moveTo>
                        <a:lnTo>
                          <a:pt x="24980" y="6322"/>
                        </a:lnTo>
                        <a:lnTo>
                          <a:pt x="11976" y="1"/>
                        </a:lnTo>
                        <a:lnTo>
                          <a:pt x="0" y="8103"/>
                        </a:lnTo>
                        <a:lnTo>
                          <a:pt x="1029"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93" name="Google Shape;393;p8"/>
                  <p:cNvSpPr/>
                  <p:nvPr/>
                </p:nvSpPr>
                <p:spPr>
                  <a:xfrm rot="157512">
                    <a:off x="4140535" y="2170703"/>
                    <a:ext cx="650217" cy="721089"/>
                  </a:xfrm>
                  <a:custGeom>
                    <a:avLst/>
                    <a:gdLst/>
                    <a:ahLst/>
                    <a:cxnLst/>
                    <a:rect l="l" t="t" r="r" b="b"/>
                    <a:pathLst>
                      <a:path w="26010" h="28845" fill="none" extrusionOk="0">
                        <a:moveTo>
                          <a:pt x="26009" y="20743"/>
                        </a:moveTo>
                        <a:lnTo>
                          <a:pt x="24980" y="6321"/>
                        </a:lnTo>
                        <a:lnTo>
                          <a:pt x="11977" y="0"/>
                        </a:lnTo>
                        <a:lnTo>
                          <a:pt x="1"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94" name="Google Shape;394;p8"/>
                  <p:cNvSpPr/>
                  <p:nvPr/>
                </p:nvSpPr>
                <p:spPr>
                  <a:xfrm rot="157512">
                    <a:off x="4766419" y="2154848"/>
                    <a:ext cx="650192" cy="721089"/>
                  </a:xfrm>
                  <a:custGeom>
                    <a:avLst/>
                    <a:gdLst/>
                    <a:ahLst/>
                    <a:cxnLst/>
                    <a:rect l="l" t="t" r="r" b="b"/>
                    <a:pathLst>
                      <a:path w="26009" h="28845" fill="none" extrusionOk="0">
                        <a:moveTo>
                          <a:pt x="26009" y="20743"/>
                        </a:moveTo>
                        <a:lnTo>
                          <a:pt x="24980" y="6321"/>
                        </a:lnTo>
                        <a:lnTo>
                          <a:pt x="11977" y="1"/>
                        </a:lnTo>
                        <a:lnTo>
                          <a:pt x="0" y="8102"/>
                        </a:lnTo>
                        <a:lnTo>
                          <a:pt x="1029" y="22524"/>
                        </a:lnTo>
                        <a:lnTo>
                          <a:pt x="14034"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95" name="Google Shape;395;p8"/>
                  <p:cNvSpPr/>
                  <p:nvPr/>
                </p:nvSpPr>
                <p:spPr>
                  <a:xfrm rot="157512">
                    <a:off x="5392303" y="2138993"/>
                    <a:ext cx="650192" cy="721089"/>
                  </a:xfrm>
                  <a:custGeom>
                    <a:avLst/>
                    <a:gdLst/>
                    <a:ahLst/>
                    <a:cxnLst/>
                    <a:rect l="l" t="t" r="r" b="b"/>
                    <a:pathLst>
                      <a:path w="26009" h="28845" fill="none" extrusionOk="0">
                        <a:moveTo>
                          <a:pt x="26009" y="20743"/>
                        </a:moveTo>
                        <a:lnTo>
                          <a:pt x="24981" y="6321"/>
                        </a:lnTo>
                        <a:lnTo>
                          <a:pt x="11976" y="0"/>
                        </a:lnTo>
                        <a:lnTo>
                          <a:pt x="0" y="8102"/>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96" name="Google Shape;396;p8"/>
                  <p:cNvSpPr/>
                  <p:nvPr/>
                </p:nvSpPr>
                <p:spPr>
                  <a:xfrm rot="157512">
                    <a:off x="6018188" y="2123139"/>
                    <a:ext cx="650192" cy="721089"/>
                  </a:xfrm>
                  <a:custGeom>
                    <a:avLst/>
                    <a:gdLst/>
                    <a:ahLst/>
                    <a:cxnLst/>
                    <a:rect l="l" t="t" r="r" b="b"/>
                    <a:pathLst>
                      <a:path w="26009" h="28845" fill="none" extrusionOk="0">
                        <a:moveTo>
                          <a:pt x="26008"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97" name="Google Shape;397;p8"/>
                  <p:cNvSpPr/>
                  <p:nvPr/>
                </p:nvSpPr>
                <p:spPr>
                  <a:xfrm rot="157512">
                    <a:off x="6644073" y="2107259"/>
                    <a:ext cx="650192" cy="721114"/>
                  </a:xfrm>
                  <a:custGeom>
                    <a:avLst/>
                    <a:gdLst/>
                    <a:ahLst/>
                    <a:cxnLst/>
                    <a:rect l="l" t="t" r="r" b="b"/>
                    <a:pathLst>
                      <a:path w="26009" h="28846" fill="none" extrusionOk="0">
                        <a:moveTo>
                          <a:pt x="26008" y="20743"/>
                        </a:moveTo>
                        <a:lnTo>
                          <a:pt x="24980" y="6321"/>
                        </a:lnTo>
                        <a:lnTo>
                          <a:pt x="11976" y="1"/>
                        </a:lnTo>
                        <a:lnTo>
                          <a:pt x="1" y="8103"/>
                        </a:lnTo>
                        <a:lnTo>
                          <a:pt x="1028"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98" name="Google Shape;398;p8"/>
                  <p:cNvSpPr/>
                  <p:nvPr/>
                </p:nvSpPr>
                <p:spPr>
                  <a:xfrm rot="157512">
                    <a:off x="7269957" y="2091430"/>
                    <a:ext cx="650192" cy="721064"/>
                  </a:xfrm>
                  <a:custGeom>
                    <a:avLst/>
                    <a:gdLst/>
                    <a:ahLst/>
                    <a:cxnLst/>
                    <a:rect l="l" t="t" r="r" b="b"/>
                    <a:pathLst>
                      <a:path w="26009" h="28844" fill="none" extrusionOk="0">
                        <a:moveTo>
                          <a:pt x="26009" y="20743"/>
                        </a:moveTo>
                        <a:lnTo>
                          <a:pt x="24980" y="6320"/>
                        </a:lnTo>
                        <a:lnTo>
                          <a:pt x="11976" y="0"/>
                        </a:lnTo>
                        <a:lnTo>
                          <a:pt x="0" y="8101"/>
                        </a:lnTo>
                        <a:lnTo>
                          <a:pt x="1028"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99" name="Google Shape;399;p8"/>
                  <p:cNvSpPr/>
                  <p:nvPr/>
                </p:nvSpPr>
                <p:spPr>
                  <a:xfrm rot="157512">
                    <a:off x="7895842" y="2075550"/>
                    <a:ext cx="650192" cy="721089"/>
                  </a:xfrm>
                  <a:custGeom>
                    <a:avLst/>
                    <a:gdLst/>
                    <a:ahLst/>
                    <a:cxnLst/>
                    <a:rect l="l" t="t" r="r" b="b"/>
                    <a:pathLst>
                      <a:path w="26009" h="28845" fill="none" extrusionOk="0">
                        <a:moveTo>
                          <a:pt x="26009" y="20743"/>
                        </a:moveTo>
                        <a:lnTo>
                          <a:pt x="24980" y="6322"/>
                        </a:lnTo>
                        <a:lnTo>
                          <a:pt x="11976" y="1"/>
                        </a:lnTo>
                        <a:lnTo>
                          <a:pt x="0" y="8102"/>
                        </a:lnTo>
                        <a:lnTo>
                          <a:pt x="1029"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00" name="Google Shape;400;p8"/>
                  <p:cNvSpPr/>
                  <p:nvPr/>
                </p:nvSpPr>
                <p:spPr>
                  <a:xfrm rot="157512">
                    <a:off x="3841337" y="2720667"/>
                    <a:ext cx="650192" cy="721114"/>
                  </a:xfrm>
                  <a:custGeom>
                    <a:avLst/>
                    <a:gdLst/>
                    <a:ahLst/>
                    <a:cxnLst/>
                    <a:rect l="l" t="t" r="r" b="b"/>
                    <a:pathLst>
                      <a:path w="26009" h="28846" fill="none" extrusionOk="0">
                        <a:moveTo>
                          <a:pt x="26009" y="20743"/>
                        </a:moveTo>
                        <a:lnTo>
                          <a:pt x="24980" y="6321"/>
                        </a:lnTo>
                        <a:lnTo>
                          <a:pt x="11975" y="0"/>
                        </a:lnTo>
                        <a:lnTo>
                          <a:pt x="0" y="8102"/>
                        </a:lnTo>
                        <a:lnTo>
                          <a:pt x="1029"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01" name="Google Shape;401;p8"/>
                  <p:cNvSpPr/>
                  <p:nvPr/>
                </p:nvSpPr>
                <p:spPr>
                  <a:xfrm rot="157512">
                    <a:off x="4467198" y="2704787"/>
                    <a:ext cx="650217" cy="721114"/>
                  </a:xfrm>
                  <a:custGeom>
                    <a:avLst/>
                    <a:gdLst/>
                    <a:ahLst/>
                    <a:cxnLst/>
                    <a:rect l="l" t="t" r="r" b="b"/>
                    <a:pathLst>
                      <a:path w="26010" h="28846" fill="none" extrusionOk="0">
                        <a:moveTo>
                          <a:pt x="26010" y="20743"/>
                        </a:moveTo>
                        <a:lnTo>
                          <a:pt x="24982" y="6322"/>
                        </a:lnTo>
                        <a:lnTo>
                          <a:pt x="11977" y="1"/>
                        </a:lnTo>
                        <a:lnTo>
                          <a:pt x="1" y="8103"/>
                        </a:lnTo>
                        <a:lnTo>
                          <a:pt x="1030"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02" name="Google Shape;402;p8"/>
                  <p:cNvSpPr/>
                  <p:nvPr/>
                </p:nvSpPr>
                <p:spPr>
                  <a:xfrm rot="157512">
                    <a:off x="5093107" y="2688958"/>
                    <a:ext cx="650192" cy="721089"/>
                  </a:xfrm>
                  <a:custGeom>
                    <a:avLst/>
                    <a:gdLst/>
                    <a:ahLst/>
                    <a:cxnLst/>
                    <a:rect l="l" t="t" r="r" b="b"/>
                    <a:pathLst>
                      <a:path w="26009" h="28845" fill="none" extrusionOk="0">
                        <a:moveTo>
                          <a:pt x="26008" y="20743"/>
                        </a:moveTo>
                        <a:lnTo>
                          <a:pt x="24980" y="6320"/>
                        </a:lnTo>
                        <a:lnTo>
                          <a:pt x="11976" y="0"/>
                        </a:lnTo>
                        <a:lnTo>
                          <a:pt x="1" y="8102"/>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03" name="Google Shape;403;p8"/>
                  <p:cNvSpPr/>
                  <p:nvPr/>
                </p:nvSpPr>
                <p:spPr>
                  <a:xfrm rot="157512">
                    <a:off x="5718992" y="2673103"/>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04" name="Google Shape;404;p8"/>
                  <p:cNvSpPr/>
                  <p:nvPr/>
                </p:nvSpPr>
                <p:spPr>
                  <a:xfrm rot="157512">
                    <a:off x="6344876" y="2657223"/>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05" name="Google Shape;405;p8"/>
                  <p:cNvSpPr/>
                  <p:nvPr/>
                </p:nvSpPr>
                <p:spPr>
                  <a:xfrm rot="157512">
                    <a:off x="6970736" y="2641369"/>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06" name="Google Shape;406;p8"/>
                  <p:cNvSpPr/>
                  <p:nvPr/>
                </p:nvSpPr>
                <p:spPr>
                  <a:xfrm rot="157512">
                    <a:off x="4168001" y="325475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07" name="Google Shape;407;p8"/>
                  <p:cNvSpPr/>
                  <p:nvPr/>
                </p:nvSpPr>
                <p:spPr>
                  <a:xfrm rot="157512">
                    <a:off x="4793885" y="323889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08" name="Google Shape;408;p8"/>
                  <p:cNvSpPr/>
                  <p:nvPr/>
                </p:nvSpPr>
                <p:spPr>
                  <a:xfrm rot="157512">
                    <a:off x="5419770" y="3223067"/>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09" name="Google Shape;409;p8"/>
                  <p:cNvSpPr/>
                  <p:nvPr/>
                </p:nvSpPr>
                <p:spPr>
                  <a:xfrm rot="157512">
                    <a:off x="6045654" y="3207187"/>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10" name="Google Shape;410;p8"/>
                  <p:cNvSpPr/>
                  <p:nvPr/>
                </p:nvSpPr>
                <p:spPr>
                  <a:xfrm rot="157512">
                    <a:off x="3868779" y="3804714"/>
                    <a:ext cx="650217" cy="721114"/>
                  </a:xfrm>
                  <a:custGeom>
                    <a:avLst/>
                    <a:gdLst/>
                    <a:ahLst/>
                    <a:cxnLst/>
                    <a:rect l="l" t="t" r="r" b="b"/>
                    <a:pathLst>
                      <a:path w="26010" h="28846" fill="none" extrusionOk="0">
                        <a:moveTo>
                          <a:pt x="26010" y="20744"/>
                        </a:moveTo>
                        <a:lnTo>
                          <a:pt x="24982" y="6322"/>
                        </a:lnTo>
                        <a:lnTo>
                          <a:pt x="11977" y="1"/>
                        </a:lnTo>
                        <a:lnTo>
                          <a:pt x="1" y="8102"/>
                        </a:lnTo>
                        <a:lnTo>
                          <a:pt x="1030"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11" name="Google Shape;411;p8"/>
                  <p:cNvSpPr/>
                  <p:nvPr/>
                </p:nvSpPr>
                <p:spPr>
                  <a:xfrm rot="157512">
                    <a:off x="4494689" y="3788860"/>
                    <a:ext cx="650192" cy="721114"/>
                  </a:xfrm>
                  <a:custGeom>
                    <a:avLst/>
                    <a:gdLst/>
                    <a:ahLst/>
                    <a:cxnLst/>
                    <a:rect l="l" t="t" r="r" b="b"/>
                    <a:pathLst>
                      <a:path w="26009" h="28846" fill="none" extrusionOk="0">
                        <a:moveTo>
                          <a:pt x="26008" y="20743"/>
                        </a:moveTo>
                        <a:lnTo>
                          <a:pt x="24980" y="6321"/>
                        </a:lnTo>
                        <a:lnTo>
                          <a:pt x="11976" y="1"/>
                        </a:lnTo>
                        <a:lnTo>
                          <a:pt x="1"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12" name="Google Shape;412;p8"/>
                  <p:cNvSpPr/>
                  <p:nvPr/>
                </p:nvSpPr>
                <p:spPr>
                  <a:xfrm rot="157512">
                    <a:off x="5120574" y="3773006"/>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sp>
              <p:nvSpPr>
                <p:cNvPr id="413" name="Google Shape;413;p8"/>
                <p:cNvSpPr/>
                <p:nvPr/>
              </p:nvSpPr>
              <p:spPr>
                <a:xfrm rot="157512">
                  <a:off x="6228998" y="4446717"/>
                  <a:ext cx="57072" cy="57047"/>
                </a:xfrm>
                <a:custGeom>
                  <a:avLst/>
                  <a:gdLst/>
                  <a:ahLst/>
                  <a:cxnLst/>
                  <a:rect l="l" t="t" r="r" b="b"/>
                  <a:pathLst>
                    <a:path w="2283" h="2282" extrusionOk="0">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14" name="Google Shape;414;p8"/>
                <p:cNvSpPr/>
                <p:nvPr/>
              </p:nvSpPr>
              <p:spPr>
                <a:xfrm rot="157512">
                  <a:off x="9351770" y="4005108"/>
                  <a:ext cx="57047" cy="57072"/>
                </a:xfrm>
                <a:custGeom>
                  <a:avLst/>
                  <a:gdLst/>
                  <a:ahLst/>
                  <a:cxnLst/>
                  <a:rect l="l" t="t" r="r" b="b"/>
                  <a:pathLst>
                    <a:path w="2282" h="2283" extrusionOk="0">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15" name="Google Shape;415;p8"/>
                <p:cNvSpPr/>
                <p:nvPr/>
              </p:nvSpPr>
              <p:spPr>
                <a:xfrm rot="157512">
                  <a:off x="8403706" y="3847890"/>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16" name="Google Shape;416;p8"/>
                <p:cNvSpPr/>
                <p:nvPr/>
              </p:nvSpPr>
              <p:spPr>
                <a:xfrm rot="157512">
                  <a:off x="8124633" y="5115580"/>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17" name="Google Shape;417;p8"/>
                <p:cNvSpPr/>
                <p:nvPr/>
              </p:nvSpPr>
              <p:spPr>
                <a:xfrm rot="157512">
                  <a:off x="6574005" y="5703526"/>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18" name="Google Shape;418;p8"/>
                <p:cNvSpPr/>
                <p:nvPr/>
              </p:nvSpPr>
              <p:spPr>
                <a:xfrm rot="157512">
                  <a:off x="5957267" y="6080755"/>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19" name="Google Shape;419;p8"/>
                <p:cNvSpPr/>
                <p:nvPr/>
              </p:nvSpPr>
              <p:spPr>
                <a:xfrm rot="157512">
                  <a:off x="5929801" y="4996682"/>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20" name="Google Shape;420;p8"/>
                <p:cNvSpPr/>
                <p:nvPr/>
              </p:nvSpPr>
              <p:spPr>
                <a:xfrm rot="157512">
                  <a:off x="9015730" y="3465389"/>
                  <a:ext cx="57047" cy="57072"/>
                </a:xfrm>
                <a:custGeom>
                  <a:avLst/>
                  <a:gdLst/>
                  <a:ahLst/>
                  <a:cxnLst/>
                  <a:rect l="l" t="t" r="r" b="b"/>
                  <a:pathLst>
                    <a:path w="2282" h="2283" extrusionOk="0">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sp>
          <p:nvSpPr>
            <p:cNvPr id="421" name="Google Shape;421;p8"/>
            <p:cNvSpPr/>
            <p:nvPr/>
          </p:nvSpPr>
          <p:spPr>
            <a:xfrm rot="157512">
              <a:off x="8799542" y="3225845"/>
              <a:ext cx="57022" cy="57072"/>
            </a:xfrm>
            <a:custGeom>
              <a:avLst/>
              <a:gdLst/>
              <a:ahLst/>
              <a:cxnLst/>
              <a:rect l="l" t="t" r="r" b="b"/>
              <a:pathLst>
                <a:path w="2281" h="2283" extrusionOk="0">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22" name="Google Shape;422;p8"/>
            <p:cNvSpPr/>
            <p:nvPr/>
          </p:nvSpPr>
          <p:spPr>
            <a:xfrm rot="157512">
              <a:off x="5710335" y="4761896"/>
              <a:ext cx="57072" cy="57072"/>
            </a:xfrm>
            <a:custGeom>
              <a:avLst/>
              <a:gdLst/>
              <a:ahLst/>
              <a:cxnLst/>
              <a:rect l="l" t="t" r="r" b="b"/>
              <a:pathLst>
                <a:path w="2283" h="2283" extrusionOk="0">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23" name="Google Shape;423;p8"/>
            <p:cNvSpPr/>
            <p:nvPr/>
          </p:nvSpPr>
          <p:spPr>
            <a:xfrm rot="157512">
              <a:off x="7885492" y="4168682"/>
              <a:ext cx="57047" cy="57047"/>
            </a:xfrm>
            <a:custGeom>
              <a:avLst/>
              <a:gdLst/>
              <a:ahLst/>
              <a:cxnLst/>
              <a:rect l="l" t="t" r="r" b="b"/>
              <a:pathLst>
                <a:path w="2282" h="2282" extrusionOk="0">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24"/>
        <p:cNvGrpSpPr/>
        <p:nvPr/>
      </p:nvGrpSpPr>
      <p:grpSpPr>
        <a:xfrm>
          <a:off x="0" y="0"/>
          <a:ext cx="0" cy="0"/>
          <a:chOff x="0" y="0"/>
          <a:chExt cx="0" cy="0"/>
        </a:xfrm>
      </p:grpSpPr>
      <p:sp>
        <p:nvSpPr>
          <p:cNvPr id="425" name="Google Shape;425;p9"/>
          <p:cNvSpPr txBox="1">
            <a:spLocks noGrp="1"/>
          </p:cNvSpPr>
          <p:nvPr>
            <p:ph type="title"/>
          </p:nvPr>
        </p:nvSpPr>
        <p:spPr>
          <a:xfrm>
            <a:off x="2135550" y="1189100"/>
            <a:ext cx="4872900" cy="1964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200"/>
              <a:buNone/>
              <a:defRPr sz="15000"/>
            </a:lvl1pPr>
            <a:lvl2pPr lvl="1" algn="ctr" rtl="0">
              <a:spcBef>
                <a:spcPts val="0"/>
              </a:spcBef>
              <a:spcAft>
                <a:spcPts val="0"/>
              </a:spcAft>
              <a:buSzPts val="3200"/>
              <a:buNone/>
              <a:defRPr/>
            </a:lvl2pPr>
            <a:lvl3pPr lvl="2" algn="ctr" rtl="0">
              <a:spcBef>
                <a:spcPts val="0"/>
              </a:spcBef>
              <a:spcAft>
                <a:spcPts val="0"/>
              </a:spcAft>
              <a:buSzPts val="3200"/>
              <a:buNone/>
              <a:defRPr/>
            </a:lvl3pPr>
            <a:lvl4pPr lvl="3" algn="ctr" rtl="0">
              <a:spcBef>
                <a:spcPts val="0"/>
              </a:spcBef>
              <a:spcAft>
                <a:spcPts val="0"/>
              </a:spcAft>
              <a:buSzPts val="3200"/>
              <a:buNone/>
              <a:defRPr/>
            </a:lvl4pPr>
            <a:lvl5pPr lvl="4" algn="ctr" rtl="0">
              <a:spcBef>
                <a:spcPts val="0"/>
              </a:spcBef>
              <a:spcAft>
                <a:spcPts val="0"/>
              </a:spcAft>
              <a:buSzPts val="3200"/>
              <a:buNone/>
              <a:defRPr/>
            </a:lvl5pPr>
            <a:lvl6pPr lvl="5" algn="ctr" rtl="0">
              <a:spcBef>
                <a:spcPts val="0"/>
              </a:spcBef>
              <a:spcAft>
                <a:spcPts val="0"/>
              </a:spcAft>
              <a:buSzPts val="3200"/>
              <a:buNone/>
              <a:defRPr/>
            </a:lvl6pPr>
            <a:lvl7pPr lvl="6" algn="ctr" rtl="0">
              <a:spcBef>
                <a:spcPts val="0"/>
              </a:spcBef>
              <a:spcAft>
                <a:spcPts val="0"/>
              </a:spcAft>
              <a:buSzPts val="3200"/>
              <a:buNone/>
              <a:defRPr/>
            </a:lvl7pPr>
            <a:lvl8pPr lvl="7" algn="ctr" rtl="0">
              <a:spcBef>
                <a:spcPts val="0"/>
              </a:spcBef>
              <a:spcAft>
                <a:spcPts val="0"/>
              </a:spcAft>
              <a:buSzPts val="3200"/>
              <a:buNone/>
              <a:defRPr/>
            </a:lvl8pPr>
            <a:lvl9pPr lvl="8" algn="ctr" rtl="0">
              <a:spcBef>
                <a:spcPts val="0"/>
              </a:spcBef>
              <a:spcAft>
                <a:spcPts val="0"/>
              </a:spcAft>
              <a:buSzPts val="3200"/>
              <a:buNone/>
              <a:defRPr/>
            </a:lvl9pPr>
          </a:lstStyle>
          <a:p>
            <a:endParaRPr/>
          </a:p>
        </p:txBody>
      </p:sp>
      <p:sp>
        <p:nvSpPr>
          <p:cNvPr id="426" name="Google Shape;426;p9"/>
          <p:cNvSpPr txBox="1">
            <a:spLocks noGrp="1"/>
          </p:cNvSpPr>
          <p:nvPr>
            <p:ph type="subTitle" idx="1"/>
          </p:nvPr>
        </p:nvSpPr>
        <p:spPr>
          <a:xfrm>
            <a:off x="2135550" y="3153501"/>
            <a:ext cx="4872900" cy="67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27"/>
        <p:cNvGrpSpPr/>
        <p:nvPr/>
      </p:nvGrpSpPr>
      <p:grpSpPr>
        <a:xfrm>
          <a:off x="0" y="0"/>
          <a:ext cx="0" cy="0"/>
          <a:chOff x="0" y="0"/>
          <a:chExt cx="0" cy="0"/>
        </a:xfrm>
      </p:grpSpPr>
      <p:sp>
        <p:nvSpPr>
          <p:cNvPr id="428" name="Google Shape;428;p10"/>
          <p:cNvSpPr>
            <a:spLocks noGrp="1"/>
          </p:cNvSpPr>
          <p:nvPr>
            <p:ph type="pic" idx="2"/>
          </p:nvPr>
        </p:nvSpPr>
        <p:spPr>
          <a:xfrm>
            <a:off x="0" y="0"/>
            <a:ext cx="9144000" cy="5143500"/>
          </a:xfrm>
          <a:prstGeom prst="rect">
            <a:avLst/>
          </a:prstGeom>
          <a:noFill/>
          <a:ln>
            <a:noFill/>
          </a:ln>
        </p:spPr>
      </p:sp>
      <p:sp>
        <p:nvSpPr>
          <p:cNvPr id="429" name="Google Shape;429;p10"/>
          <p:cNvSpPr txBox="1">
            <a:spLocks noGrp="1"/>
          </p:cNvSpPr>
          <p:nvPr>
            <p:ph type="title"/>
          </p:nvPr>
        </p:nvSpPr>
        <p:spPr>
          <a:xfrm>
            <a:off x="713225" y="3502900"/>
            <a:ext cx="5202300" cy="1045200"/>
          </a:xfrm>
          <a:prstGeom prst="rect">
            <a:avLst/>
          </a:prstGeom>
          <a:solidFill>
            <a:srgbClr val="002E8A">
              <a:alpha val="33000"/>
            </a:srgbClr>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200"/>
              <a:buNone/>
              <a:defRPr/>
            </a:lvl1pPr>
            <a:lvl2pPr lvl="1" algn="ctr" rtl="0">
              <a:spcBef>
                <a:spcPts val="0"/>
              </a:spcBef>
              <a:spcAft>
                <a:spcPts val="0"/>
              </a:spcAft>
              <a:buSzPts val="3200"/>
              <a:buNone/>
              <a:defRPr/>
            </a:lvl2pPr>
            <a:lvl3pPr lvl="2" algn="ctr" rtl="0">
              <a:spcBef>
                <a:spcPts val="0"/>
              </a:spcBef>
              <a:spcAft>
                <a:spcPts val="0"/>
              </a:spcAft>
              <a:buSzPts val="3200"/>
              <a:buNone/>
              <a:defRPr/>
            </a:lvl3pPr>
            <a:lvl4pPr lvl="3" algn="ctr" rtl="0">
              <a:spcBef>
                <a:spcPts val="0"/>
              </a:spcBef>
              <a:spcAft>
                <a:spcPts val="0"/>
              </a:spcAft>
              <a:buSzPts val="3200"/>
              <a:buNone/>
              <a:defRPr/>
            </a:lvl4pPr>
            <a:lvl5pPr lvl="4" algn="ctr" rtl="0">
              <a:spcBef>
                <a:spcPts val="0"/>
              </a:spcBef>
              <a:spcAft>
                <a:spcPts val="0"/>
              </a:spcAft>
              <a:buSzPts val="3200"/>
              <a:buNone/>
              <a:defRPr/>
            </a:lvl5pPr>
            <a:lvl6pPr lvl="5" algn="ctr" rtl="0">
              <a:spcBef>
                <a:spcPts val="0"/>
              </a:spcBef>
              <a:spcAft>
                <a:spcPts val="0"/>
              </a:spcAft>
              <a:buSzPts val="3200"/>
              <a:buNone/>
              <a:defRPr/>
            </a:lvl6pPr>
            <a:lvl7pPr lvl="6" algn="ctr" rtl="0">
              <a:spcBef>
                <a:spcPts val="0"/>
              </a:spcBef>
              <a:spcAft>
                <a:spcPts val="0"/>
              </a:spcAft>
              <a:buSzPts val="3200"/>
              <a:buNone/>
              <a:defRPr/>
            </a:lvl7pPr>
            <a:lvl8pPr lvl="7" algn="ctr" rtl="0">
              <a:spcBef>
                <a:spcPts val="0"/>
              </a:spcBef>
              <a:spcAft>
                <a:spcPts val="0"/>
              </a:spcAft>
              <a:buSzPts val="3200"/>
              <a:buNone/>
              <a:defRPr/>
            </a:lvl8pPr>
            <a:lvl9pPr lvl="8" algn="ctr" rtl="0">
              <a:spcBef>
                <a:spcPts val="0"/>
              </a:spcBef>
              <a:spcAft>
                <a:spcPts val="0"/>
              </a:spcAft>
              <a:buSzPts val="3200"/>
              <a:buNone/>
              <a:defRPr/>
            </a:lvl9pPr>
          </a:lstStyle>
          <a:p>
            <a:endParaRPr/>
          </a:p>
        </p:txBody>
      </p:sp>
      <p:grpSp>
        <p:nvGrpSpPr>
          <p:cNvPr id="430" name="Google Shape;430;p10"/>
          <p:cNvGrpSpPr/>
          <p:nvPr/>
        </p:nvGrpSpPr>
        <p:grpSpPr>
          <a:xfrm rot="10800000">
            <a:off x="6825617" y="-226460"/>
            <a:ext cx="3485298" cy="1363521"/>
            <a:chOff x="5000328" y="4413931"/>
            <a:chExt cx="3485298" cy="1363521"/>
          </a:xfrm>
        </p:grpSpPr>
        <p:grpSp>
          <p:nvGrpSpPr>
            <p:cNvPr id="431" name="Google Shape;431;p10"/>
            <p:cNvGrpSpPr/>
            <p:nvPr/>
          </p:nvGrpSpPr>
          <p:grpSpPr>
            <a:xfrm>
              <a:off x="5000328" y="4413931"/>
              <a:ext cx="3485298" cy="1363521"/>
              <a:chOff x="4151828" y="2626856"/>
              <a:chExt cx="3485298" cy="1363521"/>
            </a:xfrm>
          </p:grpSpPr>
          <p:sp>
            <p:nvSpPr>
              <p:cNvPr id="432" name="Google Shape;432;p10"/>
              <p:cNvSpPr/>
              <p:nvPr/>
            </p:nvSpPr>
            <p:spPr>
              <a:xfrm rot="157512">
                <a:off x="4467198" y="2704787"/>
                <a:ext cx="650217" cy="721114"/>
              </a:xfrm>
              <a:custGeom>
                <a:avLst/>
                <a:gdLst/>
                <a:ahLst/>
                <a:cxnLst/>
                <a:rect l="l" t="t" r="r" b="b"/>
                <a:pathLst>
                  <a:path w="26010" h="28846" fill="none" extrusionOk="0">
                    <a:moveTo>
                      <a:pt x="26010" y="20743"/>
                    </a:moveTo>
                    <a:lnTo>
                      <a:pt x="24982" y="6322"/>
                    </a:lnTo>
                    <a:lnTo>
                      <a:pt x="11977" y="1"/>
                    </a:lnTo>
                    <a:lnTo>
                      <a:pt x="1" y="8103"/>
                    </a:lnTo>
                    <a:lnTo>
                      <a:pt x="1030" y="22525"/>
                    </a:lnTo>
                    <a:lnTo>
                      <a:pt x="14033" y="28846"/>
                    </a:lnTo>
                    <a:close/>
                  </a:path>
                </a:pathLst>
              </a:custGeom>
              <a:solidFill>
                <a:schemeClr val="dk1"/>
              </a:solidFill>
              <a:ln w="7725"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33" name="Google Shape;433;p10"/>
              <p:cNvSpPr/>
              <p:nvPr/>
            </p:nvSpPr>
            <p:spPr>
              <a:xfrm rot="157512">
                <a:off x="5093107" y="2688958"/>
                <a:ext cx="650192" cy="721089"/>
              </a:xfrm>
              <a:custGeom>
                <a:avLst/>
                <a:gdLst/>
                <a:ahLst/>
                <a:cxnLst/>
                <a:rect l="l" t="t" r="r" b="b"/>
                <a:pathLst>
                  <a:path w="26009" h="28845" fill="none" extrusionOk="0">
                    <a:moveTo>
                      <a:pt x="26008" y="20743"/>
                    </a:moveTo>
                    <a:lnTo>
                      <a:pt x="24980" y="6320"/>
                    </a:lnTo>
                    <a:lnTo>
                      <a:pt x="11976" y="0"/>
                    </a:lnTo>
                    <a:lnTo>
                      <a:pt x="1" y="8102"/>
                    </a:lnTo>
                    <a:lnTo>
                      <a:pt x="1029" y="22523"/>
                    </a:lnTo>
                    <a:lnTo>
                      <a:pt x="14033" y="28844"/>
                    </a:lnTo>
                    <a:close/>
                  </a:path>
                </a:pathLst>
              </a:custGeom>
              <a:solidFill>
                <a:schemeClr val="dk1"/>
              </a:solidFill>
              <a:ln w="7725"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34" name="Google Shape;434;p10"/>
              <p:cNvSpPr/>
              <p:nvPr/>
            </p:nvSpPr>
            <p:spPr>
              <a:xfrm rot="157512">
                <a:off x="5718992" y="2673103"/>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solidFill>
                <a:schemeClr val="dk1"/>
              </a:solidFill>
              <a:ln w="7725"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35" name="Google Shape;435;p10"/>
              <p:cNvSpPr/>
              <p:nvPr/>
            </p:nvSpPr>
            <p:spPr>
              <a:xfrm rot="157512">
                <a:off x="6344876" y="2657223"/>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solidFill>
                <a:schemeClr val="dk1"/>
              </a:solidFill>
              <a:ln w="7725"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36" name="Google Shape;436;p10"/>
              <p:cNvSpPr/>
              <p:nvPr/>
            </p:nvSpPr>
            <p:spPr>
              <a:xfrm rot="157512">
                <a:off x="6970736" y="2641369"/>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solidFill>
                <a:schemeClr val="dk1"/>
              </a:solidFill>
              <a:ln w="7725"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37" name="Google Shape;437;p10"/>
              <p:cNvSpPr/>
              <p:nvPr/>
            </p:nvSpPr>
            <p:spPr>
              <a:xfrm rot="157512">
                <a:off x="4168001" y="325475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solidFill>
                <a:schemeClr val="dk1"/>
              </a:solidFill>
              <a:ln w="7725"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38" name="Google Shape;438;p10"/>
              <p:cNvSpPr/>
              <p:nvPr/>
            </p:nvSpPr>
            <p:spPr>
              <a:xfrm rot="157512">
                <a:off x="4793885" y="323889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solidFill>
                <a:schemeClr val="dk1"/>
              </a:solidFill>
              <a:ln w="7725"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39" name="Google Shape;439;p10"/>
              <p:cNvSpPr/>
              <p:nvPr/>
            </p:nvSpPr>
            <p:spPr>
              <a:xfrm rot="157512">
                <a:off x="5419770" y="3223067"/>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solidFill>
                <a:schemeClr val="dk1"/>
              </a:solidFill>
              <a:ln w="7725"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40" name="Google Shape;440;p10"/>
              <p:cNvSpPr/>
              <p:nvPr/>
            </p:nvSpPr>
            <p:spPr>
              <a:xfrm rot="157512">
                <a:off x="6045654" y="3207187"/>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solidFill>
                <a:schemeClr val="dk1"/>
              </a:solidFill>
              <a:ln w="7725"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sp>
          <p:nvSpPr>
            <p:cNvPr id="441" name="Google Shape;441;p10"/>
            <p:cNvSpPr/>
            <p:nvPr/>
          </p:nvSpPr>
          <p:spPr>
            <a:xfrm rot="157512">
              <a:off x="8124633" y="5115580"/>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42" name="Google Shape;442;p10"/>
            <p:cNvSpPr/>
            <p:nvPr/>
          </p:nvSpPr>
          <p:spPr>
            <a:xfrm rot="157512">
              <a:off x="6574005" y="5703526"/>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43" name="Google Shape;443;p10"/>
            <p:cNvSpPr/>
            <p:nvPr/>
          </p:nvSpPr>
          <p:spPr>
            <a:xfrm rot="157512">
              <a:off x="5929801" y="4996682"/>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535"/>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536"/>
        <p:cNvGrpSpPr/>
        <p:nvPr/>
      </p:nvGrpSpPr>
      <p:grpSpPr>
        <a:xfrm>
          <a:off x="0" y="0"/>
          <a:ext cx="0" cy="0"/>
          <a:chOff x="0" y="0"/>
          <a:chExt cx="0" cy="0"/>
        </a:xfrm>
      </p:grpSpPr>
      <p:sp>
        <p:nvSpPr>
          <p:cNvPr id="537" name="Google Shape;537;p13"/>
          <p:cNvSpPr txBox="1">
            <a:spLocks noGrp="1"/>
          </p:cNvSpPr>
          <p:nvPr>
            <p:ph type="title"/>
          </p:nvPr>
        </p:nvSpPr>
        <p:spPr>
          <a:xfrm>
            <a:off x="720000" y="539501"/>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538" name="Google Shape;538;p13"/>
          <p:cNvSpPr txBox="1">
            <a:spLocks noGrp="1"/>
          </p:cNvSpPr>
          <p:nvPr>
            <p:ph type="subTitle" idx="1"/>
          </p:nvPr>
        </p:nvSpPr>
        <p:spPr>
          <a:xfrm>
            <a:off x="5784713" y="1520951"/>
            <a:ext cx="2468700" cy="484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39" name="Google Shape;539;p13"/>
          <p:cNvSpPr txBox="1">
            <a:spLocks noGrp="1"/>
          </p:cNvSpPr>
          <p:nvPr>
            <p:ph type="title" idx="2" hasCustomPrompt="1"/>
          </p:nvPr>
        </p:nvSpPr>
        <p:spPr>
          <a:xfrm>
            <a:off x="890575" y="1520951"/>
            <a:ext cx="976800" cy="4845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40" name="Google Shape;540;p13"/>
          <p:cNvSpPr txBox="1">
            <a:spLocks noGrp="1"/>
          </p:cNvSpPr>
          <p:nvPr>
            <p:ph type="subTitle" idx="3"/>
          </p:nvPr>
        </p:nvSpPr>
        <p:spPr>
          <a:xfrm>
            <a:off x="1954644" y="1520951"/>
            <a:ext cx="3742800" cy="484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541" name="Google Shape;541;p13"/>
          <p:cNvSpPr txBox="1">
            <a:spLocks noGrp="1"/>
          </p:cNvSpPr>
          <p:nvPr>
            <p:ph type="subTitle" idx="4"/>
          </p:nvPr>
        </p:nvSpPr>
        <p:spPr>
          <a:xfrm>
            <a:off x="5784713" y="2154035"/>
            <a:ext cx="2468700" cy="484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42" name="Google Shape;542;p13"/>
          <p:cNvSpPr txBox="1">
            <a:spLocks noGrp="1"/>
          </p:cNvSpPr>
          <p:nvPr>
            <p:ph type="title" idx="5" hasCustomPrompt="1"/>
          </p:nvPr>
        </p:nvSpPr>
        <p:spPr>
          <a:xfrm>
            <a:off x="890575" y="2154035"/>
            <a:ext cx="976800" cy="4845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43" name="Google Shape;543;p13"/>
          <p:cNvSpPr txBox="1">
            <a:spLocks noGrp="1"/>
          </p:cNvSpPr>
          <p:nvPr>
            <p:ph type="subTitle" idx="6"/>
          </p:nvPr>
        </p:nvSpPr>
        <p:spPr>
          <a:xfrm>
            <a:off x="1954644" y="2154035"/>
            <a:ext cx="3742800" cy="484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544" name="Google Shape;544;p13"/>
          <p:cNvSpPr txBox="1">
            <a:spLocks noGrp="1"/>
          </p:cNvSpPr>
          <p:nvPr>
            <p:ph type="subTitle" idx="7"/>
          </p:nvPr>
        </p:nvSpPr>
        <p:spPr>
          <a:xfrm>
            <a:off x="5784713" y="2787120"/>
            <a:ext cx="2468700" cy="484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45" name="Google Shape;545;p13"/>
          <p:cNvSpPr txBox="1">
            <a:spLocks noGrp="1"/>
          </p:cNvSpPr>
          <p:nvPr>
            <p:ph type="title" idx="8" hasCustomPrompt="1"/>
          </p:nvPr>
        </p:nvSpPr>
        <p:spPr>
          <a:xfrm>
            <a:off x="890575" y="2787120"/>
            <a:ext cx="976800" cy="4845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46" name="Google Shape;546;p13"/>
          <p:cNvSpPr txBox="1">
            <a:spLocks noGrp="1"/>
          </p:cNvSpPr>
          <p:nvPr>
            <p:ph type="subTitle" idx="9"/>
          </p:nvPr>
        </p:nvSpPr>
        <p:spPr>
          <a:xfrm>
            <a:off x="1954644" y="2787120"/>
            <a:ext cx="3742800" cy="484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547" name="Google Shape;547;p13"/>
          <p:cNvSpPr txBox="1">
            <a:spLocks noGrp="1"/>
          </p:cNvSpPr>
          <p:nvPr>
            <p:ph type="subTitle" idx="13"/>
          </p:nvPr>
        </p:nvSpPr>
        <p:spPr>
          <a:xfrm>
            <a:off x="5784713" y="3420206"/>
            <a:ext cx="2468700" cy="484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48" name="Google Shape;548;p13"/>
          <p:cNvSpPr txBox="1">
            <a:spLocks noGrp="1"/>
          </p:cNvSpPr>
          <p:nvPr>
            <p:ph type="title" idx="14" hasCustomPrompt="1"/>
          </p:nvPr>
        </p:nvSpPr>
        <p:spPr>
          <a:xfrm>
            <a:off x="890575" y="3420206"/>
            <a:ext cx="976800" cy="4845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49" name="Google Shape;549;p13"/>
          <p:cNvSpPr txBox="1">
            <a:spLocks noGrp="1"/>
          </p:cNvSpPr>
          <p:nvPr>
            <p:ph type="subTitle" idx="15"/>
          </p:nvPr>
        </p:nvSpPr>
        <p:spPr>
          <a:xfrm>
            <a:off x="1954644" y="3420206"/>
            <a:ext cx="3742800" cy="484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550" name="Google Shape;550;p13"/>
          <p:cNvSpPr txBox="1">
            <a:spLocks noGrp="1"/>
          </p:cNvSpPr>
          <p:nvPr>
            <p:ph type="subTitle" idx="16"/>
          </p:nvPr>
        </p:nvSpPr>
        <p:spPr>
          <a:xfrm>
            <a:off x="5784713" y="4053291"/>
            <a:ext cx="2468700" cy="484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51" name="Google Shape;551;p13"/>
          <p:cNvSpPr txBox="1">
            <a:spLocks noGrp="1"/>
          </p:cNvSpPr>
          <p:nvPr>
            <p:ph type="title" idx="17" hasCustomPrompt="1"/>
          </p:nvPr>
        </p:nvSpPr>
        <p:spPr>
          <a:xfrm>
            <a:off x="890575" y="4053291"/>
            <a:ext cx="976800" cy="4845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52" name="Google Shape;552;p13"/>
          <p:cNvSpPr txBox="1">
            <a:spLocks noGrp="1"/>
          </p:cNvSpPr>
          <p:nvPr>
            <p:ph type="subTitle" idx="18"/>
          </p:nvPr>
        </p:nvSpPr>
        <p:spPr>
          <a:xfrm>
            <a:off x="1954644" y="4053291"/>
            <a:ext cx="3742800" cy="484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grpSp>
        <p:nvGrpSpPr>
          <p:cNvPr id="553" name="Google Shape;553;p13"/>
          <p:cNvGrpSpPr/>
          <p:nvPr/>
        </p:nvGrpSpPr>
        <p:grpSpPr>
          <a:xfrm>
            <a:off x="-3773061" y="-978862"/>
            <a:ext cx="5036265" cy="4113315"/>
            <a:chOff x="4780389" y="2513201"/>
            <a:chExt cx="5036265" cy="4113315"/>
          </a:xfrm>
        </p:grpSpPr>
        <p:grpSp>
          <p:nvGrpSpPr>
            <p:cNvPr id="554" name="Google Shape;554;p13"/>
            <p:cNvGrpSpPr/>
            <p:nvPr/>
          </p:nvGrpSpPr>
          <p:grpSpPr>
            <a:xfrm>
              <a:off x="4780389" y="2513201"/>
              <a:ext cx="5036265" cy="4113315"/>
              <a:chOff x="4673664" y="2214101"/>
              <a:chExt cx="5036265" cy="4113315"/>
            </a:xfrm>
          </p:grpSpPr>
          <p:sp>
            <p:nvSpPr>
              <p:cNvPr id="555" name="Google Shape;555;p13"/>
              <p:cNvSpPr/>
              <p:nvPr/>
            </p:nvSpPr>
            <p:spPr>
              <a:xfrm rot="157512">
                <a:off x="9047033" y="4559649"/>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nvGrpSpPr>
              <p:cNvPr id="556" name="Google Shape;556;p13"/>
              <p:cNvGrpSpPr/>
              <p:nvPr/>
            </p:nvGrpSpPr>
            <p:grpSpPr>
              <a:xfrm>
                <a:off x="4673664" y="2214101"/>
                <a:ext cx="5036265" cy="4113315"/>
                <a:chOff x="4673664" y="2214101"/>
                <a:chExt cx="5036265" cy="4113315"/>
              </a:xfrm>
            </p:grpSpPr>
            <p:grpSp>
              <p:nvGrpSpPr>
                <p:cNvPr id="557" name="Google Shape;557;p13"/>
                <p:cNvGrpSpPr/>
                <p:nvPr/>
              </p:nvGrpSpPr>
              <p:grpSpPr>
                <a:xfrm>
                  <a:off x="4673664" y="2214101"/>
                  <a:ext cx="5036265" cy="4113315"/>
                  <a:chOff x="3825164" y="427026"/>
                  <a:chExt cx="5036265" cy="4113315"/>
                </a:xfrm>
              </p:grpSpPr>
              <p:sp>
                <p:nvSpPr>
                  <p:cNvPr id="558" name="Google Shape;558;p13"/>
                  <p:cNvSpPr/>
                  <p:nvPr/>
                </p:nvSpPr>
                <p:spPr>
                  <a:xfrm rot="157512">
                    <a:off x="6915828" y="473247"/>
                    <a:ext cx="650167" cy="721089"/>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59" name="Google Shape;559;p13"/>
                  <p:cNvSpPr/>
                  <p:nvPr/>
                </p:nvSpPr>
                <p:spPr>
                  <a:xfrm rot="157512">
                    <a:off x="7541687" y="457392"/>
                    <a:ext cx="650192" cy="721114"/>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60" name="Google Shape;560;p13"/>
                  <p:cNvSpPr/>
                  <p:nvPr/>
                </p:nvSpPr>
                <p:spPr>
                  <a:xfrm rot="157512">
                    <a:off x="8167572" y="441537"/>
                    <a:ext cx="650192" cy="721089"/>
                  </a:xfrm>
                  <a:custGeom>
                    <a:avLst/>
                    <a:gdLst/>
                    <a:ahLst/>
                    <a:cxnLst/>
                    <a:rect l="l" t="t" r="r" b="b"/>
                    <a:pathLst>
                      <a:path w="26009" h="28845" fill="none" extrusionOk="0">
                        <a:moveTo>
                          <a:pt x="26008" y="20743"/>
                        </a:moveTo>
                        <a:lnTo>
                          <a:pt x="24980"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61" name="Google Shape;561;p13"/>
                  <p:cNvSpPr/>
                  <p:nvPr/>
                </p:nvSpPr>
                <p:spPr>
                  <a:xfrm rot="157512">
                    <a:off x="7242491" y="1007356"/>
                    <a:ext cx="650192" cy="721089"/>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62" name="Google Shape;562;p13"/>
                  <p:cNvSpPr/>
                  <p:nvPr/>
                </p:nvSpPr>
                <p:spPr>
                  <a:xfrm rot="157512">
                    <a:off x="7868375" y="991501"/>
                    <a:ext cx="650167" cy="721089"/>
                  </a:xfrm>
                  <a:custGeom>
                    <a:avLst/>
                    <a:gdLst/>
                    <a:ahLst/>
                    <a:cxnLst/>
                    <a:rect l="l" t="t" r="r" b="b"/>
                    <a:pathLst>
                      <a:path w="26008" h="28845" fill="none" extrusionOk="0">
                        <a:moveTo>
                          <a:pt x="26008" y="20743"/>
                        </a:moveTo>
                        <a:lnTo>
                          <a:pt x="24980" y="6321"/>
                        </a:lnTo>
                        <a:lnTo>
                          <a:pt x="11976" y="0"/>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63" name="Google Shape;563;p13"/>
                  <p:cNvSpPr/>
                  <p:nvPr/>
                </p:nvSpPr>
                <p:spPr>
                  <a:xfrm rot="157512">
                    <a:off x="6943294" y="1557320"/>
                    <a:ext cx="650167" cy="721089"/>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64" name="Google Shape;564;p13"/>
                  <p:cNvSpPr/>
                  <p:nvPr/>
                </p:nvSpPr>
                <p:spPr>
                  <a:xfrm rot="157512">
                    <a:off x="7569154" y="1541466"/>
                    <a:ext cx="650217" cy="721064"/>
                  </a:xfrm>
                  <a:custGeom>
                    <a:avLst/>
                    <a:gdLst/>
                    <a:ahLst/>
                    <a:cxnLst/>
                    <a:rect l="l" t="t" r="r" b="b"/>
                    <a:pathLst>
                      <a:path w="26010" h="28844" fill="none" extrusionOk="0">
                        <a:moveTo>
                          <a:pt x="26009" y="20743"/>
                        </a:moveTo>
                        <a:lnTo>
                          <a:pt x="24980" y="6321"/>
                        </a:lnTo>
                        <a:lnTo>
                          <a:pt x="11976" y="0"/>
                        </a:lnTo>
                        <a:lnTo>
                          <a:pt x="1" y="8101"/>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65" name="Google Shape;565;p13"/>
                  <p:cNvSpPr/>
                  <p:nvPr/>
                </p:nvSpPr>
                <p:spPr>
                  <a:xfrm rot="157512">
                    <a:off x="8195039" y="1525586"/>
                    <a:ext cx="650217" cy="721114"/>
                  </a:xfrm>
                  <a:custGeom>
                    <a:avLst/>
                    <a:gdLst/>
                    <a:ahLst/>
                    <a:cxnLst/>
                    <a:rect l="l" t="t" r="r" b="b"/>
                    <a:pathLst>
                      <a:path w="26010" h="28846" fill="none" extrusionOk="0">
                        <a:moveTo>
                          <a:pt x="26009" y="20743"/>
                        </a:moveTo>
                        <a:lnTo>
                          <a:pt x="24980" y="6322"/>
                        </a:lnTo>
                        <a:lnTo>
                          <a:pt x="11976" y="1"/>
                        </a:lnTo>
                        <a:lnTo>
                          <a:pt x="0" y="8103"/>
                        </a:lnTo>
                        <a:lnTo>
                          <a:pt x="1029"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66" name="Google Shape;566;p13"/>
                  <p:cNvSpPr/>
                  <p:nvPr/>
                </p:nvSpPr>
                <p:spPr>
                  <a:xfrm rot="157512">
                    <a:off x="4140535" y="2170703"/>
                    <a:ext cx="650217" cy="721089"/>
                  </a:xfrm>
                  <a:custGeom>
                    <a:avLst/>
                    <a:gdLst/>
                    <a:ahLst/>
                    <a:cxnLst/>
                    <a:rect l="l" t="t" r="r" b="b"/>
                    <a:pathLst>
                      <a:path w="26010" h="28845" fill="none" extrusionOk="0">
                        <a:moveTo>
                          <a:pt x="26009" y="20743"/>
                        </a:moveTo>
                        <a:lnTo>
                          <a:pt x="24980" y="6321"/>
                        </a:lnTo>
                        <a:lnTo>
                          <a:pt x="11977" y="0"/>
                        </a:lnTo>
                        <a:lnTo>
                          <a:pt x="1"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67" name="Google Shape;567;p13"/>
                  <p:cNvSpPr/>
                  <p:nvPr/>
                </p:nvSpPr>
                <p:spPr>
                  <a:xfrm rot="157512">
                    <a:off x="4766419" y="2154848"/>
                    <a:ext cx="650192" cy="721089"/>
                  </a:xfrm>
                  <a:custGeom>
                    <a:avLst/>
                    <a:gdLst/>
                    <a:ahLst/>
                    <a:cxnLst/>
                    <a:rect l="l" t="t" r="r" b="b"/>
                    <a:pathLst>
                      <a:path w="26009" h="28845" fill="none" extrusionOk="0">
                        <a:moveTo>
                          <a:pt x="26009" y="20743"/>
                        </a:moveTo>
                        <a:lnTo>
                          <a:pt x="24980" y="6321"/>
                        </a:lnTo>
                        <a:lnTo>
                          <a:pt x="11977" y="1"/>
                        </a:lnTo>
                        <a:lnTo>
                          <a:pt x="0" y="8102"/>
                        </a:lnTo>
                        <a:lnTo>
                          <a:pt x="1029" y="22524"/>
                        </a:lnTo>
                        <a:lnTo>
                          <a:pt x="14034"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68" name="Google Shape;568;p13"/>
                  <p:cNvSpPr/>
                  <p:nvPr/>
                </p:nvSpPr>
                <p:spPr>
                  <a:xfrm rot="157512">
                    <a:off x="5392303" y="2138993"/>
                    <a:ext cx="650192" cy="721089"/>
                  </a:xfrm>
                  <a:custGeom>
                    <a:avLst/>
                    <a:gdLst/>
                    <a:ahLst/>
                    <a:cxnLst/>
                    <a:rect l="l" t="t" r="r" b="b"/>
                    <a:pathLst>
                      <a:path w="26009" h="28845" fill="none" extrusionOk="0">
                        <a:moveTo>
                          <a:pt x="26009" y="20743"/>
                        </a:moveTo>
                        <a:lnTo>
                          <a:pt x="24981" y="6321"/>
                        </a:lnTo>
                        <a:lnTo>
                          <a:pt x="11976" y="0"/>
                        </a:lnTo>
                        <a:lnTo>
                          <a:pt x="0" y="8102"/>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69" name="Google Shape;569;p13"/>
                  <p:cNvSpPr/>
                  <p:nvPr/>
                </p:nvSpPr>
                <p:spPr>
                  <a:xfrm rot="157512">
                    <a:off x="6018188" y="2123139"/>
                    <a:ext cx="650192" cy="721089"/>
                  </a:xfrm>
                  <a:custGeom>
                    <a:avLst/>
                    <a:gdLst/>
                    <a:ahLst/>
                    <a:cxnLst/>
                    <a:rect l="l" t="t" r="r" b="b"/>
                    <a:pathLst>
                      <a:path w="26009" h="28845" fill="none" extrusionOk="0">
                        <a:moveTo>
                          <a:pt x="26008"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70" name="Google Shape;570;p13"/>
                  <p:cNvSpPr/>
                  <p:nvPr/>
                </p:nvSpPr>
                <p:spPr>
                  <a:xfrm rot="157512">
                    <a:off x="6644073" y="2107259"/>
                    <a:ext cx="650192" cy="721114"/>
                  </a:xfrm>
                  <a:custGeom>
                    <a:avLst/>
                    <a:gdLst/>
                    <a:ahLst/>
                    <a:cxnLst/>
                    <a:rect l="l" t="t" r="r" b="b"/>
                    <a:pathLst>
                      <a:path w="26009" h="28846" fill="none" extrusionOk="0">
                        <a:moveTo>
                          <a:pt x="26008" y="20743"/>
                        </a:moveTo>
                        <a:lnTo>
                          <a:pt x="24980" y="6321"/>
                        </a:lnTo>
                        <a:lnTo>
                          <a:pt x="11976" y="1"/>
                        </a:lnTo>
                        <a:lnTo>
                          <a:pt x="1" y="8103"/>
                        </a:lnTo>
                        <a:lnTo>
                          <a:pt x="1028"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71" name="Google Shape;571;p13"/>
                  <p:cNvSpPr/>
                  <p:nvPr/>
                </p:nvSpPr>
                <p:spPr>
                  <a:xfrm rot="157512">
                    <a:off x="7269957" y="2091430"/>
                    <a:ext cx="650192" cy="721064"/>
                  </a:xfrm>
                  <a:custGeom>
                    <a:avLst/>
                    <a:gdLst/>
                    <a:ahLst/>
                    <a:cxnLst/>
                    <a:rect l="l" t="t" r="r" b="b"/>
                    <a:pathLst>
                      <a:path w="26009" h="28844" fill="none" extrusionOk="0">
                        <a:moveTo>
                          <a:pt x="26009" y="20743"/>
                        </a:moveTo>
                        <a:lnTo>
                          <a:pt x="24980" y="6320"/>
                        </a:lnTo>
                        <a:lnTo>
                          <a:pt x="11976" y="0"/>
                        </a:lnTo>
                        <a:lnTo>
                          <a:pt x="0" y="8101"/>
                        </a:lnTo>
                        <a:lnTo>
                          <a:pt x="1028"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72" name="Google Shape;572;p13"/>
                  <p:cNvSpPr/>
                  <p:nvPr/>
                </p:nvSpPr>
                <p:spPr>
                  <a:xfrm rot="157512">
                    <a:off x="7895842" y="2075550"/>
                    <a:ext cx="650192" cy="721089"/>
                  </a:xfrm>
                  <a:custGeom>
                    <a:avLst/>
                    <a:gdLst/>
                    <a:ahLst/>
                    <a:cxnLst/>
                    <a:rect l="l" t="t" r="r" b="b"/>
                    <a:pathLst>
                      <a:path w="26009" h="28845" fill="none" extrusionOk="0">
                        <a:moveTo>
                          <a:pt x="26009" y="20743"/>
                        </a:moveTo>
                        <a:lnTo>
                          <a:pt x="24980" y="6322"/>
                        </a:lnTo>
                        <a:lnTo>
                          <a:pt x="11976" y="1"/>
                        </a:lnTo>
                        <a:lnTo>
                          <a:pt x="0" y="8102"/>
                        </a:lnTo>
                        <a:lnTo>
                          <a:pt x="1029"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73" name="Google Shape;573;p13"/>
                  <p:cNvSpPr/>
                  <p:nvPr/>
                </p:nvSpPr>
                <p:spPr>
                  <a:xfrm rot="157512">
                    <a:off x="3841337" y="2720667"/>
                    <a:ext cx="650192" cy="721114"/>
                  </a:xfrm>
                  <a:custGeom>
                    <a:avLst/>
                    <a:gdLst/>
                    <a:ahLst/>
                    <a:cxnLst/>
                    <a:rect l="l" t="t" r="r" b="b"/>
                    <a:pathLst>
                      <a:path w="26009" h="28846" fill="none" extrusionOk="0">
                        <a:moveTo>
                          <a:pt x="26009" y="20743"/>
                        </a:moveTo>
                        <a:lnTo>
                          <a:pt x="24980" y="6321"/>
                        </a:lnTo>
                        <a:lnTo>
                          <a:pt x="11975" y="0"/>
                        </a:lnTo>
                        <a:lnTo>
                          <a:pt x="0" y="8102"/>
                        </a:lnTo>
                        <a:lnTo>
                          <a:pt x="1029"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74" name="Google Shape;574;p13"/>
                  <p:cNvSpPr/>
                  <p:nvPr/>
                </p:nvSpPr>
                <p:spPr>
                  <a:xfrm rot="157512">
                    <a:off x="4467198" y="2704787"/>
                    <a:ext cx="650217" cy="721114"/>
                  </a:xfrm>
                  <a:custGeom>
                    <a:avLst/>
                    <a:gdLst/>
                    <a:ahLst/>
                    <a:cxnLst/>
                    <a:rect l="l" t="t" r="r" b="b"/>
                    <a:pathLst>
                      <a:path w="26010" h="28846" fill="none" extrusionOk="0">
                        <a:moveTo>
                          <a:pt x="26010" y="20743"/>
                        </a:moveTo>
                        <a:lnTo>
                          <a:pt x="24982" y="6322"/>
                        </a:lnTo>
                        <a:lnTo>
                          <a:pt x="11977" y="1"/>
                        </a:lnTo>
                        <a:lnTo>
                          <a:pt x="1" y="8103"/>
                        </a:lnTo>
                        <a:lnTo>
                          <a:pt x="1030"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75" name="Google Shape;575;p13"/>
                  <p:cNvSpPr/>
                  <p:nvPr/>
                </p:nvSpPr>
                <p:spPr>
                  <a:xfrm rot="157512">
                    <a:off x="5093107" y="2688958"/>
                    <a:ext cx="650192" cy="721089"/>
                  </a:xfrm>
                  <a:custGeom>
                    <a:avLst/>
                    <a:gdLst/>
                    <a:ahLst/>
                    <a:cxnLst/>
                    <a:rect l="l" t="t" r="r" b="b"/>
                    <a:pathLst>
                      <a:path w="26009" h="28845" fill="none" extrusionOk="0">
                        <a:moveTo>
                          <a:pt x="26008" y="20743"/>
                        </a:moveTo>
                        <a:lnTo>
                          <a:pt x="24980" y="6320"/>
                        </a:lnTo>
                        <a:lnTo>
                          <a:pt x="11976" y="0"/>
                        </a:lnTo>
                        <a:lnTo>
                          <a:pt x="1" y="8102"/>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76" name="Google Shape;576;p13"/>
                  <p:cNvSpPr/>
                  <p:nvPr/>
                </p:nvSpPr>
                <p:spPr>
                  <a:xfrm rot="157512">
                    <a:off x="5718992" y="2673103"/>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77" name="Google Shape;577;p13"/>
                  <p:cNvSpPr/>
                  <p:nvPr/>
                </p:nvSpPr>
                <p:spPr>
                  <a:xfrm rot="157512">
                    <a:off x="6344876" y="2657223"/>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78" name="Google Shape;578;p13"/>
                  <p:cNvSpPr/>
                  <p:nvPr/>
                </p:nvSpPr>
                <p:spPr>
                  <a:xfrm rot="157512">
                    <a:off x="6970736" y="2641369"/>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79" name="Google Shape;579;p13"/>
                  <p:cNvSpPr/>
                  <p:nvPr/>
                </p:nvSpPr>
                <p:spPr>
                  <a:xfrm rot="157512">
                    <a:off x="4168001" y="325475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80" name="Google Shape;580;p13"/>
                  <p:cNvSpPr/>
                  <p:nvPr/>
                </p:nvSpPr>
                <p:spPr>
                  <a:xfrm rot="157512">
                    <a:off x="4793885" y="323889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81" name="Google Shape;581;p13"/>
                  <p:cNvSpPr/>
                  <p:nvPr/>
                </p:nvSpPr>
                <p:spPr>
                  <a:xfrm rot="157512">
                    <a:off x="5419770" y="3223067"/>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82" name="Google Shape;582;p13"/>
                  <p:cNvSpPr/>
                  <p:nvPr/>
                </p:nvSpPr>
                <p:spPr>
                  <a:xfrm rot="157512">
                    <a:off x="6045654" y="3207187"/>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83" name="Google Shape;583;p13"/>
                  <p:cNvSpPr/>
                  <p:nvPr/>
                </p:nvSpPr>
                <p:spPr>
                  <a:xfrm rot="157512">
                    <a:off x="3868779" y="3804714"/>
                    <a:ext cx="650217" cy="721114"/>
                  </a:xfrm>
                  <a:custGeom>
                    <a:avLst/>
                    <a:gdLst/>
                    <a:ahLst/>
                    <a:cxnLst/>
                    <a:rect l="l" t="t" r="r" b="b"/>
                    <a:pathLst>
                      <a:path w="26010" h="28846" fill="none" extrusionOk="0">
                        <a:moveTo>
                          <a:pt x="26010" y="20744"/>
                        </a:moveTo>
                        <a:lnTo>
                          <a:pt x="24982" y="6322"/>
                        </a:lnTo>
                        <a:lnTo>
                          <a:pt x="11977" y="1"/>
                        </a:lnTo>
                        <a:lnTo>
                          <a:pt x="1" y="8102"/>
                        </a:lnTo>
                        <a:lnTo>
                          <a:pt x="1030"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84" name="Google Shape;584;p13"/>
                  <p:cNvSpPr/>
                  <p:nvPr/>
                </p:nvSpPr>
                <p:spPr>
                  <a:xfrm rot="157512">
                    <a:off x="4494689" y="3788860"/>
                    <a:ext cx="650192" cy="721114"/>
                  </a:xfrm>
                  <a:custGeom>
                    <a:avLst/>
                    <a:gdLst/>
                    <a:ahLst/>
                    <a:cxnLst/>
                    <a:rect l="l" t="t" r="r" b="b"/>
                    <a:pathLst>
                      <a:path w="26009" h="28846" fill="none" extrusionOk="0">
                        <a:moveTo>
                          <a:pt x="26008" y="20743"/>
                        </a:moveTo>
                        <a:lnTo>
                          <a:pt x="24980" y="6321"/>
                        </a:lnTo>
                        <a:lnTo>
                          <a:pt x="11976" y="1"/>
                        </a:lnTo>
                        <a:lnTo>
                          <a:pt x="1"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85" name="Google Shape;585;p13"/>
                  <p:cNvSpPr/>
                  <p:nvPr/>
                </p:nvSpPr>
                <p:spPr>
                  <a:xfrm rot="157512">
                    <a:off x="5120574" y="3773006"/>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sp>
              <p:nvSpPr>
                <p:cNvPr id="586" name="Google Shape;586;p13"/>
                <p:cNvSpPr/>
                <p:nvPr/>
              </p:nvSpPr>
              <p:spPr>
                <a:xfrm rot="157512">
                  <a:off x="6228998" y="4446717"/>
                  <a:ext cx="57072" cy="57047"/>
                </a:xfrm>
                <a:custGeom>
                  <a:avLst/>
                  <a:gdLst/>
                  <a:ahLst/>
                  <a:cxnLst/>
                  <a:rect l="l" t="t" r="r" b="b"/>
                  <a:pathLst>
                    <a:path w="2283" h="2282" extrusionOk="0">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87" name="Google Shape;587;p13"/>
                <p:cNvSpPr/>
                <p:nvPr/>
              </p:nvSpPr>
              <p:spPr>
                <a:xfrm rot="157512">
                  <a:off x="9351770" y="4005108"/>
                  <a:ext cx="57047" cy="57072"/>
                </a:xfrm>
                <a:custGeom>
                  <a:avLst/>
                  <a:gdLst/>
                  <a:ahLst/>
                  <a:cxnLst/>
                  <a:rect l="l" t="t" r="r" b="b"/>
                  <a:pathLst>
                    <a:path w="2282" h="2283" extrusionOk="0">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88" name="Google Shape;588;p13"/>
                <p:cNvSpPr/>
                <p:nvPr/>
              </p:nvSpPr>
              <p:spPr>
                <a:xfrm rot="157512">
                  <a:off x="8403706" y="3847890"/>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89" name="Google Shape;589;p13"/>
                <p:cNvSpPr/>
                <p:nvPr/>
              </p:nvSpPr>
              <p:spPr>
                <a:xfrm rot="157512">
                  <a:off x="8124633" y="5115580"/>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90" name="Google Shape;590;p13"/>
                <p:cNvSpPr/>
                <p:nvPr/>
              </p:nvSpPr>
              <p:spPr>
                <a:xfrm rot="157512">
                  <a:off x="6574005" y="5703526"/>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91" name="Google Shape;591;p13"/>
                <p:cNvSpPr/>
                <p:nvPr/>
              </p:nvSpPr>
              <p:spPr>
                <a:xfrm rot="157512">
                  <a:off x="5957267" y="6080755"/>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92" name="Google Shape;592;p13"/>
                <p:cNvSpPr/>
                <p:nvPr/>
              </p:nvSpPr>
              <p:spPr>
                <a:xfrm rot="157512">
                  <a:off x="5929801" y="4996682"/>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93" name="Google Shape;593;p13"/>
                <p:cNvSpPr/>
                <p:nvPr/>
              </p:nvSpPr>
              <p:spPr>
                <a:xfrm rot="157512">
                  <a:off x="9015730" y="3465389"/>
                  <a:ext cx="57047" cy="57072"/>
                </a:xfrm>
                <a:custGeom>
                  <a:avLst/>
                  <a:gdLst/>
                  <a:ahLst/>
                  <a:cxnLst/>
                  <a:rect l="l" t="t" r="r" b="b"/>
                  <a:pathLst>
                    <a:path w="2282" h="2283" extrusionOk="0">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sp>
          <p:nvSpPr>
            <p:cNvPr id="594" name="Google Shape;594;p13"/>
            <p:cNvSpPr/>
            <p:nvPr/>
          </p:nvSpPr>
          <p:spPr>
            <a:xfrm rot="157512">
              <a:off x="8799542" y="3225845"/>
              <a:ext cx="57022" cy="57072"/>
            </a:xfrm>
            <a:custGeom>
              <a:avLst/>
              <a:gdLst/>
              <a:ahLst/>
              <a:cxnLst/>
              <a:rect l="l" t="t" r="r" b="b"/>
              <a:pathLst>
                <a:path w="2281" h="2283" extrusionOk="0">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95" name="Google Shape;595;p13"/>
            <p:cNvSpPr/>
            <p:nvPr/>
          </p:nvSpPr>
          <p:spPr>
            <a:xfrm rot="157512">
              <a:off x="5710335" y="4761896"/>
              <a:ext cx="57072" cy="57072"/>
            </a:xfrm>
            <a:custGeom>
              <a:avLst/>
              <a:gdLst/>
              <a:ahLst/>
              <a:cxnLst/>
              <a:rect l="l" t="t" r="r" b="b"/>
              <a:pathLst>
                <a:path w="2283" h="2283" extrusionOk="0">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96" name="Google Shape;596;p13"/>
            <p:cNvSpPr/>
            <p:nvPr/>
          </p:nvSpPr>
          <p:spPr>
            <a:xfrm rot="157512">
              <a:off x="7885492" y="4168682"/>
              <a:ext cx="57047" cy="57047"/>
            </a:xfrm>
            <a:custGeom>
              <a:avLst/>
              <a:gdLst/>
              <a:ahLst/>
              <a:cxnLst/>
              <a:rect l="l" t="t" r="r" b="b"/>
              <a:pathLst>
                <a:path w="2282" h="2282" extrusionOk="0">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ext 1">
  <p:cSld name="CUSTOM_4">
    <p:spTree>
      <p:nvGrpSpPr>
        <p:cNvPr id="1" name="Shape 647"/>
        <p:cNvGrpSpPr/>
        <p:nvPr/>
      </p:nvGrpSpPr>
      <p:grpSpPr>
        <a:xfrm>
          <a:off x="0" y="0"/>
          <a:ext cx="0" cy="0"/>
          <a:chOff x="0" y="0"/>
          <a:chExt cx="0" cy="0"/>
        </a:xfrm>
      </p:grpSpPr>
      <p:sp>
        <p:nvSpPr>
          <p:cNvPr id="648" name="Google Shape;648;p16"/>
          <p:cNvSpPr txBox="1">
            <a:spLocks noGrp="1"/>
          </p:cNvSpPr>
          <p:nvPr>
            <p:ph type="title"/>
          </p:nvPr>
        </p:nvSpPr>
        <p:spPr>
          <a:xfrm>
            <a:off x="720000" y="539501"/>
            <a:ext cx="77109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649" name="Google Shape;649;p16"/>
          <p:cNvSpPr txBox="1">
            <a:spLocks noGrp="1"/>
          </p:cNvSpPr>
          <p:nvPr>
            <p:ph type="subTitle" idx="1"/>
          </p:nvPr>
        </p:nvSpPr>
        <p:spPr>
          <a:xfrm>
            <a:off x="720000" y="1448251"/>
            <a:ext cx="4466400" cy="2389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2"/>
              </a:buClr>
              <a:buSzPts val="1000"/>
              <a:buFont typeface="Anaheim"/>
              <a:buChar char="◆"/>
              <a:defRPr/>
            </a:lvl1pPr>
            <a:lvl2pPr lvl="1" algn="ctr" rtl="0">
              <a:lnSpc>
                <a:spcPct val="100000"/>
              </a:lnSpc>
              <a:spcBef>
                <a:spcPts val="0"/>
              </a:spcBef>
              <a:spcAft>
                <a:spcPts val="0"/>
              </a:spcAft>
              <a:buClr>
                <a:srgbClr val="595959"/>
              </a:buClr>
              <a:buSzPts val="1400"/>
              <a:buFont typeface="Anaheim"/>
              <a:buChar char="○"/>
              <a:defRPr/>
            </a:lvl2pPr>
            <a:lvl3pPr lvl="2" algn="ctr" rtl="0">
              <a:lnSpc>
                <a:spcPct val="100000"/>
              </a:lnSpc>
              <a:spcBef>
                <a:spcPts val="0"/>
              </a:spcBef>
              <a:spcAft>
                <a:spcPts val="0"/>
              </a:spcAft>
              <a:buClr>
                <a:srgbClr val="595959"/>
              </a:buClr>
              <a:buSzPts val="1400"/>
              <a:buFont typeface="Anaheim"/>
              <a:buChar char="■"/>
              <a:defRPr/>
            </a:lvl3pPr>
            <a:lvl4pPr lvl="3" algn="ctr" rtl="0">
              <a:lnSpc>
                <a:spcPct val="100000"/>
              </a:lnSpc>
              <a:spcBef>
                <a:spcPts val="0"/>
              </a:spcBef>
              <a:spcAft>
                <a:spcPts val="0"/>
              </a:spcAft>
              <a:buClr>
                <a:srgbClr val="595959"/>
              </a:buClr>
              <a:buSzPts val="1400"/>
              <a:buFont typeface="Anaheim"/>
              <a:buChar char="●"/>
              <a:defRPr/>
            </a:lvl4pPr>
            <a:lvl5pPr lvl="4" algn="ctr" rtl="0">
              <a:lnSpc>
                <a:spcPct val="100000"/>
              </a:lnSpc>
              <a:spcBef>
                <a:spcPts val="0"/>
              </a:spcBef>
              <a:spcAft>
                <a:spcPts val="0"/>
              </a:spcAft>
              <a:buClr>
                <a:srgbClr val="595959"/>
              </a:buClr>
              <a:buSzPts val="1400"/>
              <a:buFont typeface="Anaheim"/>
              <a:buChar char="○"/>
              <a:defRPr/>
            </a:lvl5pPr>
            <a:lvl6pPr lvl="5" algn="ctr" rtl="0">
              <a:lnSpc>
                <a:spcPct val="100000"/>
              </a:lnSpc>
              <a:spcBef>
                <a:spcPts val="0"/>
              </a:spcBef>
              <a:spcAft>
                <a:spcPts val="0"/>
              </a:spcAft>
              <a:buClr>
                <a:srgbClr val="595959"/>
              </a:buClr>
              <a:buSzPts val="1400"/>
              <a:buFont typeface="Anaheim"/>
              <a:buChar char="■"/>
              <a:defRPr/>
            </a:lvl6pPr>
            <a:lvl7pPr lvl="6" algn="ctr" rtl="0">
              <a:lnSpc>
                <a:spcPct val="100000"/>
              </a:lnSpc>
              <a:spcBef>
                <a:spcPts val="0"/>
              </a:spcBef>
              <a:spcAft>
                <a:spcPts val="0"/>
              </a:spcAft>
              <a:buClr>
                <a:srgbClr val="595959"/>
              </a:buClr>
              <a:buSzPts val="1400"/>
              <a:buFont typeface="Anaheim"/>
              <a:buChar char="●"/>
              <a:defRPr/>
            </a:lvl7pPr>
            <a:lvl8pPr lvl="7" algn="ctr" rtl="0">
              <a:lnSpc>
                <a:spcPct val="100000"/>
              </a:lnSpc>
              <a:spcBef>
                <a:spcPts val="0"/>
              </a:spcBef>
              <a:spcAft>
                <a:spcPts val="0"/>
              </a:spcAft>
              <a:buClr>
                <a:srgbClr val="595959"/>
              </a:buClr>
              <a:buSzPts val="1400"/>
              <a:buFont typeface="Anaheim"/>
              <a:buChar char="○"/>
              <a:defRPr/>
            </a:lvl8pPr>
            <a:lvl9pPr lvl="8" algn="ctr" rtl="0">
              <a:lnSpc>
                <a:spcPct val="100000"/>
              </a:lnSpc>
              <a:spcBef>
                <a:spcPts val="0"/>
              </a:spcBef>
              <a:spcAft>
                <a:spcPts val="0"/>
              </a:spcAft>
              <a:buClr>
                <a:srgbClr val="595959"/>
              </a:buClr>
              <a:buSzPts val="1400"/>
              <a:buFont typeface="Anaheim"/>
              <a:buChar char="■"/>
              <a:defRPr/>
            </a:lvl9pPr>
          </a:lstStyle>
          <a:p>
            <a:endParaRPr/>
          </a:p>
        </p:txBody>
      </p:sp>
      <p:grpSp>
        <p:nvGrpSpPr>
          <p:cNvPr id="650" name="Google Shape;650;p16"/>
          <p:cNvGrpSpPr/>
          <p:nvPr/>
        </p:nvGrpSpPr>
        <p:grpSpPr>
          <a:xfrm rot="10800000">
            <a:off x="5530217" y="3471727"/>
            <a:ext cx="3811962" cy="1913484"/>
            <a:chOff x="4673664" y="4413931"/>
            <a:chExt cx="3811962" cy="1913484"/>
          </a:xfrm>
        </p:grpSpPr>
        <p:grpSp>
          <p:nvGrpSpPr>
            <p:cNvPr id="651" name="Google Shape;651;p16"/>
            <p:cNvGrpSpPr/>
            <p:nvPr/>
          </p:nvGrpSpPr>
          <p:grpSpPr>
            <a:xfrm>
              <a:off x="4673664" y="4413931"/>
              <a:ext cx="3811962" cy="1913484"/>
              <a:chOff x="3825164" y="2626856"/>
              <a:chExt cx="3811962" cy="1913484"/>
            </a:xfrm>
          </p:grpSpPr>
          <p:sp>
            <p:nvSpPr>
              <p:cNvPr id="652" name="Google Shape;652;p16"/>
              <p:cNvSpPr/>
              <p:nvPr/>
            </p:nvSpPr>
            <p:spPr>
              <a:xfrm rot="157512">
                <a:off x="3841337" y="2720667"/>
                <a:ext cx="650192" cy="721114"/>
              </a:xfrm>
              <a:custGeom>
                <a:avLst/>
                <a:gdLst/>
                <a:ahLst/>
                <a:cxnLst/>
                <a:rect l="l" t="t" r="r" b="b"/>
                <a:pathLst>
                  <a:path w="26009" h="28846" fill="none" extrusionOk="0">
                    <a:moveTo>
                      <a:pt x="26009" y="20743"/>
                    </a:moveTo>
                    <a:lnTo>
                      <a:pt x="24980" y="6321"/>
                    </a:lnTo>
                    <a:lnTo>
                      <a:pt x="11975" y="0"/>
                    </a:lnTo>
                    <a:lnTo>
                      <a:pt x="0" y="8102"/>
                    </a:lnTo>
                    <a:lnTo>
                      <a:pt x="1029"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653" name="Google Shape;653;p16"/>
              <p:cNvSpPr/>
              <p:nvPr/>
            </p:nvSpPr>
            <p:spPr>
              <a:xfrm rot="157512">
                <a:off x="4467198" y="2704787"/>
                <a:ext cx="650217" cy="721114"/>
              </a:xfrm>
              <a:custGeom>
                <a:avLst/>
                <a:gdLst/>
                <a:ahLst/>
                <a:cxnLst/>
                <a:rect l="l" t="t" r="r" b="b"/>
                <a:pathLst>
                  <a:path w="26010" h="28846" fill="none" extrusionOk="0">
                    <a:moveTo>
                      <a:pt x="26010" y="20743"/>
                    </a:moveTo>
                    <a:lnTo>
                      <a:pt x="24982" y="6322"/>
                    </a:lnTo>
                    <a:lnTo>
                      <a:pt x="11977" y="1"/>
                    </a:lnTo>
                    <a:lnTo>
                      <a:pt x="1" y="8103"/>
                    </a:lnTo>
                    <a:lnTo>
                      <a:pt x="1030"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654" name="Google Shape;654;p16"/>
              <p:cNvSpPr/>
              <p:nvPr/>
            </p:nvSpPr>
            <p:spPr>
              <a:xfrm rot="157512">
                <a:off x="5093107" y="2688958"/>
                <a:ext cx="650192" cy="721089"/>
              </a:xfrm>
              <a:custGeom>
                <a:avLst/>
                <a:gdLst/>
                <a:ahLst/>
                <a:cxnLst/>
                <a:rect l="l" t="t" r="r" b="b"/>
                <a:pathLst>
                  <a:path w="26009" h="28845" fill="none" extrusionOk="0">
                    <a:moveTo>
                      <a:pt x="26008" y="20743"/>
                    </a:moveTo>
                    <a:lnTo>
                      <a:pt x="24980" y="6320"/>
                    </a:lnTo>
                    <a:lnTo>
                      <a:pt x="11976" y="0"/>
                    </a:lnTo>
                    <a:lnTo>
                      <a:pt x="1" y="8102"/>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655" name="Google Shape;655;p16"/>
              <p:cNvSpPr/>
              <p:nvPr/>
            </p:nvSpPr>
            <p:spPr>
              <a:xfrm rot="157512">
                <a:off x="5718992" y="2673103"/>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656" name="Google Shape;656;p16"/>
              <p:cNvSpPr/>
              <p:nvPr/>
            </p:nvSpPr>
            <p:spPr>
              <a:xfrm rot="157512">
                <a:off x="6344876" y="2657223"/>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657" name="Google Shape;657;p16"/>
              <p:cNvSpPr/>
              <p:nvPr/>
            </p:nvSpPr>
            <p:spPr>
              <a:xfrm rot="157512">
                <a:off x="6970736" y="2641369"/>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658" name="Google Shape;658;p16"/>
              <p:cNvSpPr/>
              <p:nvPr/>
            </p:nvSpPr>
            <p:spPr>
              <a:xfrm rot="157512">
                <a:off x="4168001" y="325475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659" name="Google Shape;659;p16"/>
              <p:cNvSpPr/>
              <p:nvPr/>
            </p:nvSpPr>
            <p:spPr>
              <a:xfrm rot="157512">
                <a:off x="4793885" y="323889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660" name="Google Shape;660;p16"/>
              <p:cNvSpPr/>
              <p:nvPr/>
            </p:nvSpPr>
            <p:spPr>
              <a:xfrm rot="157512">
                <a:off x="5419770" y="3223067"/>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661" name="Google Shape;661;p16"/>
              <p:cNvSpPr/>
              <p:nvPr/>
            </p:nvSpPr>
            <p:spPr>
              <a:xfrm rot="157512">
                <a:off x="6045654" y="3207187"/>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662" name="Google Shape;662;p16"/>
              <p:cNvSpPr/>
              <p:nvPr/>
            </p:nvSpPr>
            <p:spPr>
              <a:xfrm rot="157512">
                <a:off x="3868779" y="3804714"/>
                <a:ext cx="650217" cy="721114"/>
              </a:xfrm>
              <a:custGeom>
                <a:avLst/>
                <a:gdLst/>
                <a:ahLst/>
                <a:cxnLst/>
                <a:rect l="l" t="t" r="r" b="b"/>
                <a:pathLst>
                  <a:path w="26010" h="28846" fill="none" extrusionOk="0">
                    <a:moveTo>
                      <a:pt x="26010" y="20744"/>
                    </a:moveTo>
                    <a:lnTo>
                      <a:pt x="24982" y="6322"/>
                    </a:lnTo>
                    <a:lnTo>
                      <a:pt x="11977" y="1"/>
                    </a:lnTo>
                    <a:lnTo>
                      <a:pt x="1" y="8102"/>
                    </a:lnTo>
                    <a:lnTo>
                      <a:pt x="1030"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663" name="Google Shape;663;p16"/>
              <p:cNvSpPr/>
              <p:nvPr/>
            </p:nvSpPr>
            <p:spPr>
              <a:xfrm rot="157512">
                <a:off x="4494689" y="3788860"/>
                <a:ext cx="650192" cy="721114"/>
              </a:xfrm>
              <a:custGeom>
                <a:avLst/>
                <a:gdLst/>
                <a:ahLst/>
                <a:cxnLst/>
                <a:rect l="l" t="t" r="r" b="b"/>
                <a:pathLst>
                  <a:path w="26009" h="28846" fill="none" extrusionOk="0">
                    <a:moveTo>
                      <a:pt x="26008" y="20743"/>
                    </a:moveTo>
                    <a:lnTo>
                      <a:pt x="24980" y="6321"/>
                    </a:lnTo>
                    <a:lnTo>
                      <a:pt x="11976" y="1"/>
                    </a:lnTo>
                    <a:lnTo>
                      <a:pt x="1"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664" name="Google Shape;664;p16"/>
              <p:cNvSpPr/>
              <p:nvPr/>
            </p:nvSpPr>
            <p:spPr>
              <a:xfrm rot="157512">
                <a:off x="5120574" y="3773006"/>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sp>
          <p:nvSpPr>
            <p:cNvPr id="665" name="Google Shape;665;p16"/>
            <p:cNvSpPr/>
            <p:nvPr/>
          </p:nvSpPr>
          <p:spPr>
            <a:xfrm rot="157512">
              <a:off x="8124633" y="5115580"/>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666" name="Google Shape;666;p16"/>
            <p:cNvSpPr/>
            <p:nvPr/>
          </p:nvSpPr>
          <p:spPr>
            <a:xfrm rot="157512">
              <a:off x="6574005" y="5703526"/>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667" name="Google Shape;667;p16"/>
            <p:cNvSpPr/>
            <p:nvPr/>
          </p:nvSpPr>
          <p:spPr>
            <a:xfrm rot="157512">
              <a:off x="5957267" y="6080755"/>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668" name="Google Shape;668;p16"/>
            <p:cNvSpPr/>
            <p:nvPr/>
          </p:nvSpPr>
          <p:spPr>
            <a:xfrm rot="157512">
              <a:off x="5929801" y="4996682"/>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539501"/>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200"/>
              <a:buFont typeface="Montserrat Black"/>
              <a:buNone/>
              <a:defRPr sz="3200">
                <a:solidFill>
                  <a:schemeClr val="dk1"/>
                </a:solidFill>
                <a:latin typeface="Montserrat Black"/>
                <a:ea typeface="Montserrat Black"/>
                <a:cs typeface="Montserrat Black"/>
                <a:sym typeface="Montserrat Black"/>
              </a:defRPr>
            </a:lvl1pPr>
            <a:lvl2pPr lvl="1" rtl="0">
              <a:spcBef>
                <a:spcPts val="0"/>
              </a:spcBef>
              <a:spcAft>
                <a:spcPts val="0"/>
              </a:spcAft>
              <a:buClr>
                <a:schemeClr val="dk1"/>
              </a:buClr>
              <a:buSzPts val="3200"/>
              <a:buFont typeface="Bebas Neue"/>
              <a:buNone/>
              <a:defRPr sz="3200">
                <a:solidFill>
                  <a:schemeClr val="dk1"/>
                </a:solidFill>
                <a:latin typeface="Bebas Neue"/>
                <a:ea typeface="Bebas Neue"/>
                <a:cs typeface="Bebas Neue"/>
                <a:sym typeface="Bebas Neue"/>
              </a:defRPr>
            </a:lvl2pPr>
            <a:lvl3pPr lvl="2" rtl="0">
              <a:spcBef>
                <a:spcPts val="0"/>
              </a:spcBef>
              <a:spcAft>
                <a:spcPts val="0"/>
              </a:spcAft>
              <a:buClr>
                <a:schemeClr val="dk1"/>
              </a:buClr>
              <a:buSzPts val="3200"/>
              <a:buFont typeface="Bebas Neue"/>
              <a:buNone/>
              <a:defRPr sz="3200">
                <a:solidFill>
                  <a:schemeClr val="dk1"/>
                </a:solidFill>
                <a:latin typeface="Bebas Neue"/>
                <a:ea typeface="Bebas Neue"/>
                <a:cs typeface="Bebas Neue"/>
                <a:sym typeface="Bebas Neue"/>
              </a:defRPr>
            </a:lvl3pPr>
            <a:lvl4pPr lvl="3" rtl="0">
              <a:spcBef>
                <a:spcPts val="0"/>
              </a:spcBef>
              <a:spcAft>
                <a:spcPts val="0"/>
              </a:spcAft>
              <a:buClr>
                <a:schemeClr val="dk1"/>
              </a:buClr>
              <a:buSzPts val="3200"/>
              <a:buFont typeface="Bebas Neue"/>
              <a:buNone/>
              <a:defRPr sz="3200">
                <a:solidFill>
                  <a:schemeClr val="dk1"/>
                </a:solidFill>
                <a:latin typeface="Bebas Neue"/>
                <a:ea typeface="Bebas Neue"/>
                <a:cs typeface="Bebas Neue"/>
                <a:sym typeface="Bebas Neue"/>
              </a:defRPr>
            </a:lvl4pPr>
            <a:lvl5pPr lvl="4" rtl="0">
              <a:spcBef>
                <a:spcPts val="0"/>
              </a:spcBef>
              <a:spcAft>
                <a:spcPts val="0"/>
              </a:spcAft>
              <a:buClr>
                <a:schemeClr val="dk1"/>
              </a:buClr>
              <a:buSzPts val="3200"/>
              <a:buFont typeface="Bebas Neue"/>
              <a:buNone/>
              <a:defRPr sz="3200">
                <a:solidFill>
                  <a:schemeClr val="dk1"/>
                </a:solidFill>
                <a:latin typeface="Bebas Neue"/>
                <a:ea typeface="Bebas Neue"/>
                <a:cs typeface="Bebas Neue"/>
                <a:sym typeface="Bebas Neue"/>
              </a:defRPr>
            </a:lvl5pPr>
            <a:lvl6pPr lvl="5" rtl="0">
              <a:spcBef>
                <a:spcPts val="0"/>
              </a:spcBef>
              <a:spcAft>
                <a:spcPts val="0"/>
              </a:spcAft>
              <a:buClr>
                <a:schemeClr val="dk1"/>
              </a:buClr>
              <a:buSzPts val="3200"/>
              <a:buFont typeface="Bebas Neue"/>
              <a:buNone/>
              <a:defRPr sz="3200">
                <a:solidFill>
                  <a:schemeClr val="dk1"/>
                </a:solidFill>
                <a:latin typeface="Bebas Neue"/>
                <a:ea typeface="Bebas Neue"/>
                <a:cs typeface="Bebas Neue"/>
                <a:sym typeface="Bebas Neue"/>
              </a:defRPr>
            </a:lvl6pPr>
            <a:lvl7pPr lvl="6" rtl="0">
              <a:spcBef>
                <a:spcPts val="0"/>
              </a:spcBef>
              <a:spcAft>
                <a:spcPts val="0"/>
              </a:spcAft>
              <a:buClr>
                <a:schemeClr val="dk1"/>
              </a:buClr>
              <a:buSzPts val="3200"/>
              <a:buFont typeface="Bebas Neue"/>
              <a:buNone/>
              <a:defRPr sz="3200">
                <a:solidFill>
                  <a:schemeClr val="dk1"/>
                </a:solidFill>
                <a:latin typeface="Bebas Neue"/>
                <a:ea typeface="Bebas Neue"/>
                <a:cs typeface="Bebas Neue"/>
                <a:sym typeface="Bebas Neue"/>
              </a:defRPr>
            </a:lvl7pPr>
            <a:lvl8pPr lvl="7" rtl="0">
              <a:spcBef>
                <a:spcPts val="0"/>
              </a:spcBef>
              <a:spcAft>
                <a:spcPts val="0"/>
              </a:spcAft>
              <a:buClr>
                <a:schemeClr val="dk1"/>
              </a:buClr>
              <a:buSzPts val="3200"/>
              <a:buFont typeface="Bebas Neue"/>
              <a:buNone/>
              <a:defRPr sz="3200">
                <a:solidFill>
                  <a:schemeClr val="dk1"/>
                </a:solidFill>
                <a:latin typeface="Bebas Neue"/>
                <a:ea typeface="Bebas Neue"/>
                <a:cs typeface="Bebas Neue"/>
                <a:sym typeface="Bebas Neue"/>
              </a:defRPr>
            </a:lvl8pPr>
            <a:lvl9pPr lvl="8" rtl="0">
              <a:spcBef>
                <a:spcPts val="0"/>
              </a:spcBef>
              <a:spcAft>
                <a:spcPts val="0"/>
              </a:spcAft>
              <a:buClr>
                <a:schemeClr val="dk1"/>
              </a:buClr>
              <a:buSzPts val="3200"/>
              <a:buFont typeface="Bebas Neue"/>
              <a:buNone/>
              <a:defRPr sz="3200">
                <a:solidFill>
                  <a:schemeClr val="dk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2"/>
              </a:buClr>
              <a:buSzPts val="1400"/>
              <a:buFont typeface="Montserrat"/>
              <a:buChar char="◆"/>
              <a:defRPr>
                <a:solidFill>
                  <a:schemeClr val="dk1"/>
                </a:solidFill>
                <a:latin typeface="Montserrat"/>
                <a:ea typeface="Montserrat"/>
                <a:cs typeface="Montserrat"/>
                <a:sym typeface="Montserrat"/>
              </a:defRPr>
            </a:lvl1pPr>
            <a:lvl2pPr marL="914400" lvl="1"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2pPr>
            <a:lvl3pPr marL="1371600" lvl="2"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3pPr>
            <a:lvl4pPr marL="1828800" lvl="3"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4pPr>
            <a:lvl5pPr marL="2286000" lvl="4"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5pPr>
            <a:lvl6pPr marL="2743200" lvl="5"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6pPr>
            <a:lvl7pPr marL="3200400" lvl="6"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7pPr>
            <a:lvl8pPr marL="3657600" lvl="7"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8pPr>
            <a:lvl9pPr marL="4114800" lvl="8"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2" r:id="rId3"/>
    <p:sldLayoutId id="2147483654" r:id="rId4"/>
    <p:sldLayoutId id="2147483655" r:id="rId5"/>
    <p:sldLayoutId id="2147483656" r:id="rId6"/>
    <p:sldLayoutId id="2147483658" r:id="rId7"/>
    <p:sldLayoutId id="2147483659" r:id="rId8"/>
    <p:sldLayoutId id="2147483662" r:id="rId9"/>
    <p:sldLayoutId id="2147483665" r:id="rId10"/>
    <p:sldLayoutId id="2147483670" r:id="rId11"/>
    <p:sldLayoutId id="2147483672" r:id="rId12"/>
    <p:sldLayoutId id="2147483676" r:id="rId13"/>
    <p:sldLayoutId id="2147483677" r:id="rId1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image" Target="../media/image4.png"/><Relationship Id="rId7"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3.png"/><Relationship Id="rId4" Type="http://schemas.openxmlformats.org/officeDocument/2006/relationships/image" Target="../media/image5.png"/><Relationship Id="rId9" Type="http://schemas.openxmlformats.org/officeDocument/2006/relationships/image" Target="../media/image9.jpeg"/></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9.xml"/><Relationship Id="rId5" Type="http://schemas.openxmlformats.org/officeDocument/2006/relationships/image" Target="../media/image22.png"/><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microsoft.com/office/2007/relationships/hdphoto" Target="../media/hdphoto5.wdp"/><Relationship Id="rId5" Type="http://schemas.openxmlformats.org/officeDocument/2006/relationships/image" Target="../media/image23.pn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0.xml"/><Relationship Id="rId1" Type="http://schemas.openxmlformats.org/officeDocument/2006/relationships/video" Target="https://ebraude-my.sharepoint.com/personal/shay_zak_e_braude_ac_il/_layouts/15/stream.aspx?id=%2Fpersonal%2Fshay_zak_e_braude_ac_il%2FDocuments%2F%D7%A1%D7%9E%D7%A1%D7%98%D7%A8%209%2FCapstone%20project%20phas%20B%2FMedia2.mp4&amp;referrer=StreamWebApp.Web&amp;referrerScenario=AddressBarCopied.view.0bc7e2aa-4d1d-40f5-940f-ebf3cbf5490d" TargetMode="External"/><Relationship Id="rId5" Type="http://schemas.openxmlformats.org/officeDocument/2006/relationships/image" Target="../media/image24.jpeg"/><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image" Target="../media/image14.png"/><Relationship Id="rId5" Type="http://schemas.openxmlformats.org/officeDocument/2006/relationships/image" Target="../media/image5.pn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0.xml"/><Relationship Id="rId1" Type="http://schemas.openxmlformats.org/officeDocument/2006/relationships/video" Target="https://ebraude-my.sharepoint.com/personal/shay_zak_e_braude_ac_il/_layouts/15/stream.aspx?id=%2Fpersonal%2Fshay_zak_e_braude_ac_il%2FDocuments%2F%D7%A1%D7%9E%D7%A1%D7%98%D7%A8%209%2FCapstone%20project%20phas%20B%2FMedia3.mp4&amp;referrer=StreamWebApp.Web&amp;referrerScenario=AddressBarCopied.view.29af83b5-1b77-4452-9d17-f9f0aef364da" TargetMode="External"/><Relationship Id="rId5" Type="http://schemas.openxmlformats.org/officeDocument/2006/relationships/image" Target="../media/image25.jpeg"/><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9.xml"/><Relationship Id="rId5" Type="http://schemas.openxmlformats.org/officeDocument/2006/relationships/image" Target="../media/image26.png"/><Relationship Id="rId4" Type="http://schemas.openxmlformats.org/officeDocument/2006/relationships/image" Target="../media/image1.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0.xml"/><Relationship Id="rId1" Type="http://schemas.openxmlformats.org/officeDocument/2006/relationships/video" Target="https://ebraude-my.sharepoint.com/personal/shay_zak_e_braude_ac_il/_layouts/15/stream.aspx?id=%2Fpersonal%2Fshay_zak_e_braude_ac_il%2FDocuments%2F%D7%A1%D7%9E%D7%A1%D7%98%D7%A8%209%2FCapstone%20project%20phas%20B%2FMedia4.mp4&amp;referrer=StreamWebApp.Web&amp;referrerScenario=AddressBarCopied.view.2180ef01-f5e8-4fce-9244-6517565faafa" TargetMode="External"/><Relationship Id="rId5" Type="http://schemas.openxmlformats.org/officeDocument/2006/relationships/image" Target="../media/image27.jpeg"/><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9.xml"/><Relationship Id="rId5" Type="http://schemas.openxmlformats.org/officeDocument/2006/relationships/image" Target="../media/image26.png"/><Relationship Id="rId4" Type="http://schemas.openxmlformats.org/officeDocument/2006/relationships/image" Target="../media/image1.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7" Type="http://schemas.microsoft.com/office/2007/relationships/hdphoto" Target="../media/hdphoto6.wdp"/><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8.xml"/><Relationship Id="rId4" Type="http://schemas.openxmlformats.org/officeDocument/2006/relationships/image" Target="../media/image10.gif"/></Relationships>
</file>

<file path=ppt/slides/_rels/slide20.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34.svg"/><Relationship Id="rId18" Type="http://schemas.openxmlformats.org/officeDocument/2006/relationships/image" Target="../media/image38.png"/><Relationship Id="rId26" Type="http://schemas.openxmlformats.org/officeDocument/2006/relationships/image" Target="../media/image43.png"/><Relationship Id="rId3" Type="http://schemas.openxmlformats.org/officeDocument/2006/relationships/image" Target="../media/image2.png"/><Relationship Id="rId21" Type="http://schemas.openxmlformats.org/officeDocument/2006/relationships/image" Target="../media/image40.svg"/><Relationship Id="rId7" Type="http://schemas.microsoft.com/office/2007/relationships/hdphoto" Target="../media/hdphoto6.wdp"/><Relationship Id="rId12" Type="http://schemas.openxmlformats.org/officeDocument/2006/relationships/image" Target="../media/image33.png"/><Relationship Id="rId17" Type="http://schemas.openxmlformats.org/officeDocument/2006/relationships/image" Target="../media/image14.png"/><Relationship Id="rId25" Type="http://schemas.microsoft.com/office/2007/relationships/hdphoto" Target="../media/hdphoto12.wdp"/><Relationship Id="rId2" Type="http://schemas.openxmlformats.org/officeDocument/2006/relationships/notesSlide" Target="../notesSlides/notesSlide20.xml"/><Relationship Id="rId16" Type="http://schemas.openxmlformats.org/officeDocument/2006/relationships/image" Target="../media/image37.png"/><Relationship Id="rId20" Type="http://schemas.openxmlformats.org/officeDocument/2006/relationships/image" Target="../media/image39.png"/><Relationship Id="rId1" Type="http://schemas.openxmlformats.org/officeDocument/2006/relationships/slideLayout" Target="../slideLayouts/slideLayout11.xml"/><Relationship Id="rId6" Type="http://schemas.openxmlformats.org/officeDocument/2006/relationships/image" Target="../media/image29.png"/><Relationship Id="rId11" Type="http://schemas.microsoft.com/office/2007/relationships/hdphoto" Target="../media/hdphoto9.wdp"/><Relationship Id="rId24" Type="http://schemas.openxmlformats.org/officeDocument/2006/relationships/image" Target="../media/image42.png"/><Relationship Id="rId5" Type="http://schemas.microsoft.com/office/2007/relationships/hdphoto" Target="../media/hdphoto7.wdp"/><Relationship Id="rId15" Type="http://schemas.openxmlformats.org/officeDocument/2006/relationships/image" Target="../media/image36.png"/><Relationship Id="rId23" Type="http://schemas.microsoft.com/office/2007/relationships/hdphoto" Target="../media/hdphoto11.wdp"/><Relationship Id="rId28" Type="http://schemas.openxmlformats.org/officeDocument/2006/relationships/image" Target="../media/image44.png"/><Relationship Id="rId10" Type="http://schemas.openxmlformats.org/officeDocument/2006/relationships/image" Target="../media/image32.png"/><Relationship Id="rId19" Type="http://schemas.microsoft.com/office/2007/relationships/hdphoto" Target="../media/hdphoto10.wdp"/><Relationship Id="rId4" Type="http://schemas.openxmlformats.org/officeDocument/2006/relationships/image" Target="../media/image30.png"/><Relationship Id="rId9" Type="http://schemas.microsoft.com/office/2007/relationships/hdphoto" Target="../media/hdphoto8.wdp"/><Relationship Id="rId14" Type="http://schemas.openxmlformats.org/officeDocument/2006/relationships/image" Target="../media/image35.png"/><Relationship Id="rId22" Type="http://schemas.openxmlformats.org/officeDocument/2006/relationships/image" Target="../media/image41.png"/><Relationship Id="rId27" Type="http://schemas.microsoft.com/office/2007/relationships/hdphoto" Target="../media/hdphoto13.wdp"/></Relationships>
</file>

<file path=ppt/slides/_rels/slide2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6.png"/><Relationship Id="rId2" Type="http://schemas.openxmlformats.org/officeDocument/2006/relationships/notesSlide" Target="../notesSlides/notesSlide23.xml"/><Relationship Id="rId1" Type="http://schemas.openxmlformats.org/officeDocument/2006/relationships/slideLayout" Target="../slideLayouts/slideLayout4.xml"/><Relationship Id="rId6" Type="http://schemas.openxmlformats.org/officeDocument/2006/relationships/image" Target="../media/image5.png"/><Relationship Id="rId5" Type="http://schemas.openxmlformats.org/officeDocument/2006/relationships/image" Target="../media/image2.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9.xml"/><Relationship Id="rId6" Type="http://schemas.openxmlformats.org/officeDocument/2006/relationships/image" Target="../media/image3.png"/><Relationship Id="rId5" Type="http://schemas.openxmlformats.org/officeDocument/2006/relationships/image" Target="../media/image5.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image" Target="../media/image14.png"/><Relationship Id="rId5" Type="http://schemas.openxmlformats.org/officeDocument/2006/relationships/image" Target="../media/image5.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8" Type="http://schemas.microsoft.com/office/2007/relationships/hdphoto" Target="../media/hdphoto2.wdp"/><Relationship Id="rId13" Type="http://schemas.openxmlformats.org/officeDocument/2006/relationships/image" Target="../media/image19.gif"/><Relationship Id="rId3" Type="http://schemas.openxmlformats.org/officeDocument/2006/relationships/image" Target="../media/image5.png"/><Relationship Id="rId7" Type="http://schemas.openxmlformats.org/officeDocument/2006/relationships/image" Target="../media/image16.png"/><Relationship Id="rId12" Type="http://schemas.microsoft.com/office/2007/relationships/hdphoto" Target="../media/hdphoto4.wdp"/><Relationship Id="rId2" Type="http://schemas.openxmlformats.org/officeDocument/2006/relationships/notesSlide" Target="../notesSlides/notesSlide7.xml"/><Relationship Id="rId1" Type="http://schemas.openxmlformats.org/officeDocument/2006/relationships/slideLayout" Target="../slideLayouts/slideLayout11.xml"/><Relationship Id="rId6" Type="http://schemas.microsoft.com/office/2007/relationships/hdphoto" Target="../media/hdphoto1.wdp"/><Relationship Id="rId11" Type="http://schemas.openxmlformats.org/officeDocument/2006/relationships/image" Target="../media/image18.png"/><Relationship Id="rId5" Type="http://schemas.openxmlformats.org/officeDocument/2006/relationships/image" Target="../media/image15.png"/><Relationship Id="rId10" Type="http://schemas.microsoft.com/office/2007/relationships/hdphoto" Target="../media/hdphoto3.wdp"/><Relationship Id="rId4" Type="http://schemas.openxmlformats.org/officeDocument/2006/relationships/image" Target="../media/image2.png"/><Relationship Id="rId9"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0.xml"/><Relationship Id="rId1" Type="http://schemas.openxmlformats.org/officeDocument/2006/relationships/video" Target="https://ebraude-my.sharepoint.com/personal/shay_zak_e_braude_ac_il/_layouts/15/stream.aspx?id=%2Fpersonal%2Fshay_zak_e_braude_ac_il%2FDocuments%2F%D7%A1%D7%9E%D7%A1%D7%98%D7%A8%209%2FCapstone%20project%20phas%20B%2FMedia1.mp4&amp;referrer=StreamWebApp.Web&amp;referrerScenario=AddressBarCopied.view.01ec82b1-81d5-4a15-85b8-ad5e9ea40597" TargetMode="External"/><Relationship Id="rId5" Type="http://schemas.openxmlformats.org/officeDocument/2006/relationships/image" Target="../media/image20.jpe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9.xml"/><Relationship Id="rId5" Type="http://schemas.openxmlformats.org/officeDocument/2006/relationships/image" Target="../media/image22.png"/><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38"/>
        <p:cNvGrpSpPr/>
        <p:nvPr/>
      </p:nvGrpSpPr>
      <p:grpSpPr>
        <a:xfrm>
          <a:off x="0" y="0"/>
          <a:ext cx="0" cy="0"/>
          <a:chOff x="0" y="0"/>
          <a:chExt cx="0" cy="0"/>
        </a:xfrm>
      </p:grpSpPr>
      <p:pic>
        <p:nvPicPr>
          <p:cNvPr id="1239" name="Google Shape;1239;p35"/>
          <p:cNvPicPr preferRelativeResize="0"/>
          <p:nvPr/>
        </p:nvPicPr>
        <p:blipFill rotWithShape="1">
          <a:blip r:embed="rId3">
            <a:alphaModFix/>
          </a:blip>
          <a:srcRect l="25537" t="7152" r="23467" b="5838"/>
          <a:stretch/>
        </p:blipFill>
        <p:spPr>
          <a:xfrm>
            <a:off x="7982300" y="-222013"/>
            <a:ext cx="1920000" cy="1842726"/>
          </a:xfrm>
          <a:prstGeom prst="rect">
            <a:avLst/>
          </a:prstGeom>
          <a:noFill/>
          <a:ln>
            <a:noFill/>
          </a:ln>
        </p:spPr>
      </p:pic>
      <p:pic>
        <p:nvPicPr>
          <p:cNvPr id="1240" name="Google Shape;1240;p35"/>
          <p:cNvPicPr preferRelativeResize="0"/>
          <p:nvPr/>
        </p:nvPicPr>
        <p:blipFill rotWithShape="1">
          <a:blip r:embed="rId4">
            <a:alphaModFix/>
          </a:blip>
          <a:srcRect l="22009" r="18455"/>
          <a:stretch/>
        </p:blipFill>
        <p:spPr>
          <a:xfrm rot="-1020085">
            <a:off x="8576779" y="3372075"/>
            <a:ext cx="1187445" cy="1121928"/>
          </a:xfrm>
          <a:prstGeom prst="rect">
            <a:avLst/>
          </a:prstGeom>
          <a:noFill/>
          <a:ln>
            <a:noFill/>
          </a:ln>
        </p:spPr>
      </p:pic>
      <p:pic>
        <p:nvPicPr>
          <p:cNvPr id="1247" name="Google Shape;1247;p35"/>
          <p:cNvPicPr preferRelativeResize="0"/>
          <p:nvPr/>
        </p:nvPicPr>
        <p:blipFill rotWithShape="1">
          <a:blip r:embed="rId5">
            <a:alphaModFix/>
          </a:blip>
          <a:srcRect l="18647" t="7960" r="8852" b="8336"/>
          <a:stretch/>
        </p:blipFill>
        <p:spPr>
          <a:xfrm rot="-1152297">
            <a:off x="8405851" y="164275"/>
            <a:ext cx="1647827" cy="1070150"/>
          </a:xfrm>
          <a:prstGeom prst="rect">
            <a:avLst/>
          </a:prstGeom>
          <a:noFill/>
          <a:ln>
            <a:noFill/>
          </a:ln>
        </p:spPr>
      </p:pic>
      <p:sp>
        <p:nvSpPr>
          <p:cNvPr id="1248" name="Google Shape;1248;p35"/>
          <p:cNvSpPr txBox="1">
            <a:spLocks noGrp="1"/>
          </p:cNvSpPr>
          <p:nvPr>
            <p:ph type="ctrTitle"/>
          </p:nvPr>
        </p:nvSpPr>
        <p:spPr>
          <a:xfrm>
            <a:off x="1027133" y="367874"/>
            <a:ext cx="7033800" cy="2193000"/>
          </a:xfrm>
          <a:prstGeom prst="rect">
            <a:avLst/>
          </a:prstGeom>
        </p:spPr>
        <p:txBody>
          <a:bodyPr spcFirstLastPara="1" wrap="square" lIns="91425" tIns="91425" rIns="91425" bIns="91425" anchor="b" anchorCtr="0">
            <a:noAutofit/>
          </a:bodyPr>
          <a:lstStyle/>
          <a:p>
            <a:pPr algn="ctr">
              <a:lnSpc>
                <a:spcPct val="100000"/>
              </a:lnSpc>
            </a:pPr>
            <a:r>
              <a:rPr lang="en" sz="1800" dirty="0"/>
              <a:t>Capstone Project Phase 2</a:t>
            </a:r>
            <a:br>
              <a:rPr lang="en" sz="1800" dirty="0"/>
            </a:br>
            <a:r>
              <a:rPr lang="en-US" sz="1800" dirty="0"/>
              <a:t> B-24-1-R-2</a:t>
            </a:r>
            <a:br>
              <a:rPr lang="en" sz="4400" dirty="0"/>
            </a:br>
            <a:r>
              <a:rPr lang="en" sz="4400" dirty="0"/>
              <a:t>Soni</a:t>
            </a:r>
            <a:r>
              <a:rPr lang="en" sz="4400" dirty="0">
                <a:solidFill>
                  <a:schemeClr val="tx2">
                    <a:lumMod val="60000"/>
                    <a:lumOff val="40000"/>
                  </a:schemeClr>
                </a:solidFill>
              </a:rPr>
              <a:t>cC</a:t>
            </a:r>
            <a:r>
              <a:rPr lang="en" sz="4400" dirty="0"/>
              <a:t>ipher</a:t>
            </a:r>
            <a:endParaRPr sz="2000" dirty="0">
              <a:latin typeface="Montserrat"/>
              <a:ea typeface="Montserrat"/>
              <a:cs typeface="Montserrat"/>
              <a:sym typeface="Montserrat"/>
            </a:endParaRPr>
          </a:p>
        </p:txBody>
      </p:sp>
      <p:pic>
        <p:nvPicPr>
          <p:cNvPr id="3" name="Picture 2" descr="A black and white logo&#10;&#10;Description automatically generated">
            <a:extLst>
              <a:ext uri="{FF2B5EF4-FFF2-40B4-BE49-F238E27FC236}">
                <a16:creationId xmlns:a16="http://schemas.microsoft.com/office/drawing/2014/main" id="{5DE756EF-2B84-7885-BA36-C18AAB248170}"/>
              </a:ext>
            </a:extLst>
          </p:cNvPr>
          <p:cNvPicPr>
            <a:picLocks noChangeAspect="1"/>
          </p:cNvPicPr>
          <p:nvPr/>
        </p:nvPicPr>
        <p:blipFill>
          <a:blip r:embed="rId6"/>
          <a:stretch>
            <a:fillRect/>
          </a:stretch>
        </p:blipFill>
        <p:spPr>
          <a:xfrm>
            <a:off x="-79299" y="4581541"/>
            <a:ext cx="2212865" cy="642311"/>
          </a:xfrm>
          <a:prstGeom prst="rect">
            <a:avLst/>
          </a:prstGeom>
        </p:spPr>
      </p:pic>
      <p:pic>
        <p:nvPicPr>
          <p:cNvPr id="4" name="image26.png" descr="A blue and white sign with white text&#10;&#10;Description automatically generated with low confidence">
            <a:extLst>
              <a:ext uri="{FF2B5EF4-FFF2-40B4-BE49-F238E27FC236}">
                <a16:creationId xmlns:a16="http://schemas.microsoft.com/office/drawing/2014/main" id="{C22BE87C-C8F6-42AC-20D1-990E94114AF0}"/>
              </a:ext>
            </a:extLst>
          </p:cNvPr>
          <p:cNvPicPr/>
          <p:nvPr/>
        </p:nvPicPr>
        <p:blipFill>
          <a:blip r:embed="rId7">
            <a:extLst>
              <a:ext uri="{28A0092B-C50C-407E-A947-70E740481C1C}">
                <a14:useLocalDpi xmlns:a14="http://schemas.microsoft.com/office/drawing/2010/main" val="0"/>
              </a:ext>
            </a:extLst>
          </a:blip>
          <a:stretch>
            <a:fillRect/>
          </a:stretch>
        </p:blipFill>
        <p:spPr>
          <a:xfrm>
            <a:off x="2870289" y="200738"/>
            <a:ext cx="3580753" cy="859380"/>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5" name="Picture 2">
            <a:extLst>
              <a:ext uri="{FF2B5EF4-FFF2-40B4-BE49-F238E27FC236}">
                <a16:creationId xmlns:a16="http://schemas.microsoft.com/office/drawing/2014/main" id="{06AD9E19-9448-3ECF-4D61-CAD9FADBC3F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67010" y="2385507"/>
            <a:ext cx="1356808" cy="1356808"/>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85E24072-46BA-C873-01B9-39D803604E3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905062" y="2320461"/>
            <a:ext cx="1421854" cy="1421854"/>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7" name="תיבת טקסט 9">
            <a:extLst>
              <a:ext uri="{FF2B5EF4-FFF2-40B4-BE49-F238E27FC236}">
                <a16:creationId xmlns:a16="http://schemas.microsoft.com/office/drawing/2014/main" id="{8E274FE3-5CE2-E003-9B9E-C887C83215F6}"/>
              </a:ext>
            </a:extLst>
          </p:cNvPr>
          <p:cNvSpPr txBox="1"/>
          <p:nvPr/>
        </p:nvSpPr>
        <p:spPr>
          <a:xfrm>
            <a:off x="2866350" y="3774532"/>
            <a:ext cx="1357469" cy="52322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indent="0" algn="ctr">
              <a:buNone/>
              <a:defRPr>
                <a:solidFill>
                  <a:schemeClr val="dk1"/>
                </a:solidFill>
                <a:latin typeface="Montserrat"/>
                <a:ea typeface="Montserrat"/>
                <a:cs typeface="Montserrat"/>
              </a:defRPr>
            </a:lvl1pPr>
          </a:lstStyle>
          <a:p>
            <a:r>
              <a:rPr lang="en-US" dirty="0"/>
              <a:t>Michael </a:t>
            </a:r>
            <a:r>
              <a:rPr lang="en-US" dirty="0" err="1"/>
              <a:t>Ioffe</a:t>
            </a:r>
            <a:endParaRPr lang="en-US" dirty="0"/>
          </a:p>
          <a:p>
            <a:r>
              <a:rPr lang="en-US" dirty="0"/>
              <a:t>315388900</a:t>
            </a:r>
            <a:endParaRPr lang="he-IL" dirty="0"/>
          </a:p>
        </p:txBody>
      </p:sp>
      <p:sp>
        <p:nvSpPr>
          <p:cNvPr id="8" name="תיבת טקסט 11">
            <a:extLst>
              <a:ext uri="{FF2B5EF4-FFF2-40B4-BE49-F238E27FC236}">
                <a16:creationId xmlns:a16="http://schemas.microsoft.com/office/drawing/2014/main" id="{4CEA3116-636D-7C7E-9F5C-843B12C20AFF}"/>
              </a:ext>
            </a:extLst>
          </p:cNvPr>
          <p:cNvSpPr txBox="1"/>
          <p:nvPr/>
        </p:nvSpPr>
        <p:spPr>
          <a:xfrm>
            <a:off x="4884190" y="3737756"/>
            <a:ext cx="1463599" cy="95410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RPr/>
            </a:defPPr>
            <a:lvl1pPr marL="0" indent="0" algn="ctr">
              <a:buNone/>
              <a:defRPr>
                <a:solidFill>
                  <a:schemeClr val="dk1"/>
                </a:solidFill>
                <a:latin typeface="Montserrat"/>
                <a:ea typeface="Montserrat"/>
                <a:cs typeface="Montserrat"/>
              </a:defRPr>
            </a:lvl1pPr>
          </a:lstStyle>
          <a:p>
            <a:r>
              <a:rPr lang="en-US" dirty="0"/>
              <a:t>Shay Zak</a:t>
            </a:r>
          </a:p>
          <a:p>
            <a:r>
              <a:rPr lang="en-US" dirty="0"/>
              <a:t>312330749</a:t>
            </a:r>
            <a:endParaRPr lang="he-IL" dirty="0"/>
          </a:p>
        </p:txBody>
      </p:sp>
      <p:sp>
        <p:nvSpPr>
          <p:cNvPr id="9" name="תיבת טקסט 17">
            <a:extLst>
              <a:ext uri="{FF2B5EF4-FFF2-40B4-BE49-F238E27FC236}">
                <a16:creationId xmlns:a16="http://schemas.microsoft.com/office/drawing/2014/main" id="{1FDD6C26-94DE-0D3F-79EF-C5772FEA0E44}"/>
              </a:ext>
            </a:extLst>
          </p:cNvPr>
          <p:cNvSpPr txBox="1"/>
          <p:nvPr/>
        </p:nvSpPr>
        <p:spPr>
          <a:xfrm>
            <a:off x="3545084" y="4361913"/>
            <a:ext cx="2214489" cy="52322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RPr/>
            </a:defPPr>
            <a:lvl1pPr marL="0" indent="0" algn="ctr">
              <a:buNone/>
              <a:defRPr>
                <a:solidFill>
                  <a:schemeClr val="dk1"/>
                </a:solidFill>
                <a:latin typeface="Montserrat"/>
                <a:ea typeface="Montserrat"/>
                <a:cs typeface="Montserrat"/>
              </a:defRPr>
            </a:lvl1pPr>
          </a:lstStyle>
          <a:p>
            <a:r>
              <a:rPr lang="en-US" dirty="0"/>
              <a:t>Supervisor</a:t>
            </a:r>
          </a:p>
          <a:p>
            <a:r>
              <a:rPr lang="en-US" b="1" dirty="0"/>
              <a:t>Alex </a:t>
            </a:r>
            <a:r>
              <a:rPr lang="en-US" b="1" dirty="0" err="1"/>
              <a:t>Keselman</a:t>
            </a:r>
            <a:endParaRPr lang="he-IL" b="1"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68"/>
        <p:cNvGrpSpPr/>
        <p:nvPr/>
      </p:nvGrpSpPr>
      <p:grpSpPr>
        <a:xfrm>
          <a:off x="0" y="0"/>
          <a:ext cx="0" cy="0"/>
          <a:chOff x="0" y="0"/>
          <a:chExt cx="0" cy="0"/>
        </a:xfrm>
      </p:grpSpPr>
      <p:pic>
        <p:nvPicPr>
          <p:cNvPr id="2052" name="Picture 4">
            <a:extLst>
              <a:ext uri="{FF2B5EF4-FFF2-40B4-BE49-F238E27FC236}">
                <a16:creationId xmlns:a16="http://schemas.microsoft.com/office/drawing/2014/main" id="{B3D1FE8E-E587-823E-379B-B2E7773076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81397" y="3995893"/>
            <a:ext cx="1620911" cy="1444314"/>
          </a:xfrm>
          <a:prstGeom prst="rect">
            <a:avLst/>
          </a:prstGeom>
          <a:noFill/>
          <a:extLst>
            <a:ext uri="{909E8E84-426E-40DD-AFC4-6F175D3DCCD1}">
              <a14:hiddenFill xmlns:a14="http://schemas.microsoft.com/office/drawing/2010/main">
                <a:solidFill>
                  <a:srgbClr val="FFFFFF"/>
                </a:solidFill>
              </a14:hiddenFill>
            </a:ext>
          </a:extLst>
        </p:spPr>
      </p:pic>
      <p:sp>
        <p:nvSpPr>
          <p:cNvPr id="1869" name="Google Shape;1869;p53"/>
          <p:cNvSpPr txBox="1">
            <a:spLocks noGrp="1"/>
          </p:cNvSpPr>
          <p:nvPr>
            <p:ph type="title"/>
          </p:nvPr>
        </p:nvSpPr>
        <p:spPr>
          <a:xfrm>
            <a:off x="-1502337" y="569221"/>
            <a:ext cx="7710900" cy="572700"/>
          </a:xfrm>
          <a:prstGeom prst="rect">
            <a:avLst/>
          </a:prstGeom>
        </p:spPr>
        <p:txBody>
          <a:bodyPr spcFirstLastPara="1" wrap="square" lIns="91425" tIns="91425" rIns="91425" bIns="91425" anchor="t" anchorCtr="0">
            <a:noAutofit/>
          </a:bodyPr>
          <a:lstStyle/>
          <a:p>
            <a:r>
              <a:rPr lang="en-US" dirty="0"/>
              <a:t>Premium Method</a:t>
            </a:r>
            <a:endParaRPr dirty="0"/>
          </a:p>
        </p:txBody>
      </p:sp>
      <p:sp>
        <p:nvSpPr>
          <p:cNvPr id="1870" name="Google Shape;1870;p53"/>
          <p:cNvSpPr txBox="1">
            <a:spLocks noGrp="1"/>
          </p:cNvSpPr>
          <p:nvPr>
            <p:ph type="subTitle" idx="1"/>
          </p:nvPr>
        </p:nvSpPr>
        <p:spPr>
          <a:xfrm>
            <a:off x="175888" y="1207749"/>
            <a:ext cx="5285112" cy="2389800"/>
          </a:xfrm>
          <a:prstGeom prst="rect">
            <a:avLst/>
          </a:prstGeom>
        </p:spPr>
        <p:txBody>
          <a:bodyPr spcFirstLastPara="1" wrap="square" lIns="91425" tIns="91425" rIns="91425" bIns="91425" anchor="t" anchorCtr="0">
            <a:noAutofit/>
          </a:bodyPr>
          <a:lstStyle/>
          <a:p>
            <a:pPr marL="0" indent="0">
              <a:buSzPts val="1400"/>
              <a:buNone/>
            </a:pPr>
            <a:r>
              <a:rPr lang="en-GB" b="1" u="sng" dirty="0"/>
              <a:t>Advanced User Options:</a:t>
            </a:r>
          </a:p>
          <a:p>
            <a:pPr marL="0" indent="-317497">
              <a:buSzPts val="1400"/>
              <a:buFont typeface="Montserrat"/>
              <a:buChar char="◆"/>
            </a:pPr>
            <a:endParaRPr lang="en-GB" b="1" dirty="0"/>
          </a:p>
          <a:p>
            <a:pPr marL="0" indent="-317497">
              <a:buSzPts val="1400"/>
              <a:buFont typeface="Montserrat"/>
              <a:buChar char="◆"/>
            </a:pPr>
            <a:r>
              <a:rPr lang="en-GB" b="1" dirty="0"/>
              <a:t>User Profile Creation:</a:t>
            </a:r>
            <a:endParaRPr lang="he-IL" b="1" dirty="0"/>
          </a:p>
          <a:p>
            <a:pPr marL="457200" lvl="1" indent="0" algn="l">
              <a:buNone/>
            </a:pPr>
            <a:r>
              <a:rPr lang="en-GB" dirty="0"/>
              <a:t>Users can create a profile stored in local memory to save preferences.</a:t>
            </a:r>
          </a:p>
          <a:p>
            <a:pPr marL="0" indent="0">
              <a:buSzPts val="1400"/>
              <a:buNone/>
            </a:pPr>
            <a:endParaRPr lang="he-IL" dirty="0"/>
          </a:p>
          <a:p>
            <a:pPr marL="0" indent="-317497">
              <a:buSzPts val="1400"/>
              <a:buFont typeface="Montserrat"/>
              <a:buChar char="◆"/>
            </a:pPr>
            <a:r>
              <a:rPr lang="en-GB" b="1" dirty="0"/>
              <a:t>Saved Modifications:</a:t>
            </a:r>
            <a:endParaRPr lang="he-IL" b="1" dirty="0"/>
          </a:p>
          <a:p>
            <a:pPr marL="457200" lvl="1" indent="0" algn="l">
              <a:buNone/>
            </a:pPr>
            <a:r>
              <a:rPr lang="en-GB" dirty="0"/>
              <a:t>Profiles allow users to store translation modifications and settings.</a:t>
            </a:r>
          </a:p>
          <a:p>
            <a:pPr marL="0" indent="0">
              <a:buSzPts val="1400"/>
              <a:buNone/>
            </a:pPr>
            <a:endParaRPr lang="he-IL" dirty="0"/>
          </a:p>
          <a:p>
            <a:pPr marL="285750" indent="-285750">
              <a:buSzPts val="1400"/>
            </a:pPr>
            <a:r>
              <a:rPr lang="en-GB" b="1" dirty="0"/>
              <a:t>Consistent Experience:</a:t>
            </a:r>
            <a:endParaRPr lang="he-IL" b="1" dirty="0"/>
          </a:p>
          <a:p>
            <a:pPr marL="457200" lvl="1" indent="0" algn="l">
              <a:buNone/>
            </a:pPr>
            <a:r>
              <a:rPr lang="en-GB" dirty="0"/>
              <a:t>Saved settings are sent to ChatGPT-4, ensuring translations match the user’s style and preferences.</a:t>
            </a:r>
            <a:endParaRPr dirty="0"/>
          </a:p>
        </p:txBody>
      </p:sp>
      <p:pic>
        <p:nvPicPr>
          <p:cNvPr id="1880" name="Google Shape;1880;p53"/>
          <p:cNvPicPr preferRelativeResize="0"/>
          <p:nvPr/>
        </p:nvPicPr>
        <p:blipFill rotWithShape="1">
          <a:blip r:embed="rId4">
            <a:alphaModFix/>
          </a:blip>
          <a:srcRect l="24331" t="5721" r="23342" b="4591"/>
          <a:stretch/>
        </p:blipFill>
        <p:spPr>
          <a:xfrm rot="2268302">
            <a:off x="7663166" y="-422481"/>
            <a:ext cx="1857374" cy="1790699"/>
          </a:xfrm>
          <a:prstGeom prst="rect">
            <a:avLst/>
          </a:prstGeom>
          <a:noFill/>
          <a:ln>
            <a:noFill/>
          </a:ln>
        </p:spPr>
      </p:pic>
      <p:pic>
        <p:nvPicPr>
          <p:cNvPr id="2" name="Picture 4" descr="OpenAI and ChatGPT for e-commerce - Contentor">
            <a:extLst>
              <a:ext uri="{FF2B5EF4-FFF2-40B4-BE49-F238E27FC236}">
                <a16:creationId xmlns:a16="http://schemas.microsoft.com/office/drawing/2014/main" id="{922D31A8-850C-2A56-D701-B318E2D0F0D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29999" y="1232695"/>
            <a:ext cx="1951399" cy="21555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09509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41"/>
        <p:cNvGrpSpPr/>
        <p:nvPr/>
      </p:nvGrpSpPr>
      <p:grpSpPr>
        <a:xfrm>
          <a:off x="0" y="0"/>
          <a:ext cx="0" cy="0"/>
          <a:chOff x="0" y="0"/>
          <a:chExt cx="0" cy="0"/>
        </a:xfrm>
      </p:grpSpPr>
      <p:pic>
        <p:nvPicPr>
          <p:cNvPr id="1742" name="Google Shape;1742;p51"/>
          <p:cNvPicPr preferRelativeResize="0"/>
          <p:nvPr/>
        </p:nvPicPr>
        <p:blipFill rotWithShape="1">
          <a:blip r:embed="rId3">
            <a:alphaModFix/>
          </a:blip>
          <a:srcRect l="24331" t="5721" r="23342" b="4591"/>
          <a:stretch/>
        </p:blipFill>
        <p:spPr>
          <a:xfrm rot="2268302">
            <a:off x="-532224" y="4013732"/>
            <a:ext cx="1857374" cy="1790699"/>
          </a:xfrm>
          <a:prstGeom prst="rect">
            <a:avLst/>
          </a:prstGeom>
          <a:noFill/>
          <a:ln>
            <a:noFill/>
          </a:ln>
        </p:spPr>
      </p:pic>
      <p:sp>
        <p:nvSpPr>
          <p:cNvPr id="1743" name="Google Shape;1743;p51"/>
          <p:cNvSpPr txBox="1">
            <a:spLocks noGrp="1"/>
          </p:cNvSpPr>
          <p:nvPr>
            <p:ph type="title"/>
          </p:nvPr>
        </p:nvSpPr>
        <p:spPr>
          <a:xfrm>
            <a:off x="720000" y="539501"/>
            <a:ext cx="7704000" cy="572700"/>
          </a:xfrm>
          <a:prstGeom prst="rect">
            <a:avLst/>
          </a:prstGeom>
        </p:spPr>
        <p:txBody>
          <a:bodyPr spcFirstLastPara="1" wrap="square" lIns="91425" tIns="91425" rIns="91425" bIns="91425" anchor="t" anchorCtr="0">
            <a:noAutofit/>
          </a:bodyPr>
          <a:lstStyle/>
          <a:p>
            <a:r>
              <a:rPr lang="en" dirty="0"/>
              <a:t>H</a:t>
            </a:r>
            <a:r>
              <a:rPr lang="en-US" dirty="0"/>
              <a:t>ow It Works</a:t>
            </a:r>
            <a:endParaRPr dirty="0"/>
          </a:p>
        </p:txBody>
      </p:sp>
      <p:sp>
        <p:nvSpPr>
          <p:cNvPr id="1744" name="Google Shape;1744;p51"/>
          <p:cNvSpPr/>
          <p:nvPr/>
        </p:nvSpPr>
        <p:spPr>
          <a:xfrm rot="5400000">
            <a:off x="418115" y="2286339"/>
            <a:ext cx="1494600" cy="1295400"/>
          </a:xfrm>
          <a:prstGeom prst="hexagon">
            <a:avLst>
              <a:gd name="adj" fmla="val 25000"/>
              <a:gd name="vf" fmla="val 115470"/>
            </a:avLst>
          </a:prstGeom>
          <a:solidFill>
            <a:srgbClr val="002E8A">
              <a:alpha val="33000"/>
            </a:srgbClr>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767" name="Google Shape;1767;p51"/>
          <p:cNvSpPr txBox="1"/>
          <p:nvPr/>
        </p:nvSpPr>
        <p:spPr>
          <a:xfrm>
            <a:off x="4999926" y="1940424"/>
            <a:ext cx="2354700" cy="484500"/>
          </a:xfrm>
          <a:prstGeom prst="rect">
            <a:avLst/>
          </a:prstGeom>
          <a:noFill/>
          <a:ln>
            <a:noFill/>
          </a:ln>
        </p:spPr>
        <p:txBody>
          <a:bodyPr spcFirstLastPara="1" wrap="square" lIns="91425" tIns="91425" rIns="91425" bIns="91425" anchor="ctr" anchorCtr="0">
            <a:noAutofit/>
          </a:bodyPr>
          <a:lstStyle/>
          <a:p>
            <a:endParaRPr dirty="0">
              <a:solidFill>
                <a:schemeClr val="dk1"/>
              </a:solidFill>
              <a:latin typeface="Montserrat"/>
              <a:ea typeface="Montserrat"/>
              <a:cs typeface="Montserrat"/>
              <a:sym typeface="Montserrat"/>
            </a:endParaRPr>
          </a:p>
        </p:txBody>
      </p:sp>
      <p:sp>
        <p:nvSpPr>
          <p:cNvPr id="1768" name="Google Shape;1768;p51"/>
          <p:cNvSpPr txBox="1"/>
          <p:nvPr/>
        </p:nvSpPr>
        <p:spPr>
          <a:xfrm>
            <a:off x="3606126" y="2310246"/>
            <a:ext cx="1393800" cy="484500"/>
          </a:xfrm>
          <a:prstGeom prst="rect">
            <a:avLst/>
          </a:prstGeom>
          <a:noFill/>
          <a:ln>
            <a:noFill/>
          </a:ln>
        </p:spPr>
        <p:txBody>
          <a:bodyPr spcFirstLastPara="1" wrap="square" lIns="91425" tIns="91425" rIns="91425" bIns="91425" anchor="ctr" anchorCtr="0">
            <a:noAutofit/>
          </a:bodyPr>
          <a:lstStyle/>
          <a:p>
            <a:r>
              <a:rPr lang="en" sz="2100" dirty="0">
                <a:solidFill>
                  <a:schemeClr val="dk1"/>
                </a:solidFill>
                <a:latin typeface="Montserrat Black"/>
                <a:ea typeface="Montserrat Black"/>
                <a:cs typeface="Montserrat Black"/>
                <a:sym typeface="Montserrat Black"/>
              </a:rPr>
              <a:t>STEP 2</a:t>
            </a:r>
            <a:endParaRPr sz="2100" dirty="0">
              <a:solidFill>
                <a:schemeClr val="dk1"/>
              </a:solidFill>
              <a:latin typeface="Montserrat Black"/>
              <a:ea typeface="Montserrat Black"/>
              <a:cs typeface="Montserrat Black"/>
              <a:sym typeface="Montserrat Black"/>
            </a:endParaRPr>
          </a:p>
        </p:txBody>
      </p:sp>
      <p:sp>
        <p:nvSpPr>
          <p:cNvPr id="1769" name="Google Shape;1769;p51"/>
          <p:cNvSpPr txBox="1"/>
          <p:nvPr/>
        </p:nvSpPr>
        <p:spPr>
          <a:xfrm>
            <a:off x="4999938" y="2310246"/>
            <a:ext cx="3534461" cy="484500"/>
          </a:xfrm>
          <a:prstGeom prst="rect">
            <a:avLst/>
          </a:prstGeom>
          <a:noFill/>
          <a:ln>
            <a:noFill/>
          </a:ln>
        </p:spPr>
        <p:txBody>
          <a:bodyPr spcFirstLastPara="1" wrap="square" lIns="91425" tIns="91425" rIns="91425" bIns="91425" anchor="ctr" anchorCtr="0">
            <a:noAutofit/>
          </a:bodyPr>
          <a:lstStyle/>
          <a:p>
            <a:r>
              <a:rPr lang="en-GB" dirty="0">
                <a:solidFill>
                  <a:schemeClr val="dk1"/>
                </a:solidFill>
                <a:latin typeface="Montserrat"/>
                <a:ea typeface="Montserrat"/>
                <a:cs typeface="Montserrat"/>
                <a:sym typeface="Montserrat"/>
              </a:rPr>
              <a:t>An HTTP request sends this data to the backend server.</a:t>
            </a:r>
            <a:endParaRPr dirty="0">
              <a:solidFill>
                <a:schemeClr val="dk1"/>
              </a:solidFill>
              <a:latin typeface="Montserrat"/>
              <a:ea typeface="Montserrat"/>
              <a:cs typeface="Montserrat"/>
              <a:sym typeface="Montserrat"/>
            </a:endParaRPr>
          </a:p>
        </p:txBody>
      </p:sp>
      <p:sp>
        <p:nvSpPr>
          <p:cNvPr id="1770" name="Google Shape;1770;p51"/>
          <p:cNvSpPr txBox="1"/>
          <p:nvPr/>
        </p:nvSpPr>
        <p:spPr>
          <a:xfrm>
            <a:off x="3606126" y="3157640"/>
            <a:ext cx="1393800" cy="484500"/>
          </a:xfrm>
          <a:prstGeom prst="rect">
            <a:avLst/>
          </a:prstGeom>
          <a:noFill/>
          <a:ln>
            <a:noFill/>
          </a:ln>
        </p:spPr>
        <p:txBody>
          <a:bodyPr spcFirstLastPara="1" wrap="square" lIns="91425" tIns="91425" rIns="91425" bIns="91425" anchor="ctr" anchorCtr="0">
            <a:noAutofit/>
          </a:bodyPr>
          <a:lstStyle/>
          <a:p>
            <a:r>
              <a:rPr lang="en" sz="2100" dirty="0">
                <a:solidFill>
                  <a:schemeClr val="dk1"/>
                </a:solidFill>
                <a:latin typeface="Montserrat Black"/>
                <a:ea typeface="Montserrat Black"/>
                <a:cs typeface="Montserrat Black"/>
                <a:sym typeface="Montserrat Black"/>
              </a:rPr>
              <a:t>STEP 3</a:t>
            </a:r>
            <a:endParaRPr sz="2100" dirty="0">
              <a:solidFill>
                <a:schemeClr val="dk1"/>
              </a:solidFill>
              <a:latin typeface="Montserrat Black"/>
              <a:ea typeface="Montserrat Black"/>
              <a:cs typeface="Montserrat Black"/>
              <a:sym typeface="Montserrat Black"/>
            </a:endParaRPr>
          </a:p>
        </p:txBody>
      </p:sp>
      <p:sp>
        <p:nvSpPr>
          <p:cNvPr id="1771" name="Google Shape;1771;p51"/>
          <p:cNvSpPr txBox="1"/>
          <p:nvPr/>
        </p:nvSpPr>
        <p:spPr>
          <a:xfrm>
            <a:off x="4999939" y="3157640"/>
            <a:ext cx="3626346" cy="484500"/>
          </a:xfrm>
          <a:prstGeom prst="rect">
            <a:avLst/>
          </a:prstGeom>
          <a:noFill/>
          <a:ln>
            <a:noFill/>
          </a:ln>
        </p:spPr>
        <p:txBody>
          <a:bodyPr spcFirstLastPara="1" wrap="square" lIns="91425" tIns="91425" rIns="91425" bIns="91425" anchor="ctr" anchorCtr="0">
            <a:noAutofit/>
          </a:bodyPr>
          <a:lstStyle/>
          <a:p>
            <a:r>
              <a:rPr lang="en-GB" dirty="0">
                <a:solidFill>
                  <a:schemeClr val="dk1"/>
                </a:solidFill>
                <a:latin typeface="Montserrat"/>
                <a:ea typeface="Montserrat"/>
                <a:cs typeface="Montserrat"/>
                <a:sym typeface="Montserrat"/>
              </a:rPr>
              <a:t>The server processes the translation, integrating all details, including user profile settings.</a:t>
            </a:r>
            <a:endParaRPr dirty="0">
              <a:solidFill>
                <a:schemeClr val="dk1"/>
              </a:solidFill>
              <a:latin typeface="Montserrat"/>
              <a:ea typeface="Montserrat"/>
              <a:cs typeface="Montserrat"/>
              <a:sym typeface="Montserrat"/>
            </a:endParaRPr>
          </a:p>
        </p:txBody>
      </p:sp>
      <p:sp>
        <p:nvSpPr>
          <p:cNvPr id="1772" name="Google Shape;1772;p51"/>
          <p:cNvSpPr/>
          <p:nvPr/>
        </p:nvSpPr>
        <p:spPr>
          <a:xfrm rot="5400000">
            <a:off x="2878801" y="1429216"/>
            <a:ext cx="615900" cy="534000"/>
          </a:xfrm>
          <a:prstGeom prst="hexagon">
            <a:avLst>
              <a:gd name="adj" fmla="val 25000"/>
              <a:gd name="vf" fmla="val 115470"/>
            </a:avLst>
          </a:prstGeom>
          <a:solidFill>
            <a:srgbClr val="002E8A">
              <a:alpha val="33000"/>
            </a:srgbClr>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773" name="Google Shape;1773;p51"/>
          <p:cNvSpPr/>
          <p:nvPr/>
        </p:nvSpPr>
        <p:spPr>
          <a:xfrm rot="5400000">
            <a:off x="2878801" y="2285496"/>
            <a:ext cx="615900" cy="534000"/>
          </a:xfrm>
          <a:prstGeom prst="hexagon">
            <a:avLst>
              <a:gd name="adj" fmla="val 25000"/>
              <a:gd name="vf" fmla="val 115470"/>
            </a:avLst>
          </a:prstGeom>
          <a:solidFill>
            <a:srgbClr val="002E8A">
              <a:alpha val="33000"/>
            </a:srgbClr>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774" name="Google Shape;1774;p51"/>
          <p:cNvSpPr/>
          <p:nvPr/>
        </p:nvSpPr>
        <p:spPr>
          <a:xfrm rot="5400000">
            <a:off x="2878801" y="3132890"/>
            <a:ext cx="615900" cy="534000"/>
          </a:xfrm>
          <a:prstGeom prst="hexagon">
            <a:avLst>
              <a:gd name="adj" fmla="val 25000"/>
              <a:gd name="vf" fmla="val 115470"/>
            </a:avLst>
          </a:prstGeom>
          <a:solidFill>
            <a:srgbClr val="002E8A">
              <a:alpha val="33000"/>
            </a:srgbClr>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grpSp>
        <p:nvGrpSpPr>
          <p:cNvPr id="1775" name="Google Shape;1775;p51"/>
          <p:cNvGrpSpPr/>
          <p:nvPr/>
        </p:nvGrpSpPr>
        <p:grpSpPr>
          <a:xfrm>
            <a:off x="3024763" y="1513322"/>
            <a:ext cx="323975" cy="365789"/>
            <a:chOff x="4020665" y="1431080"/>
            <a:chExt cx="531542" cy="602023"/>
          </a:xfrm>
        </p:grpSpPr>
        <p:sp>
          <p:nvSpPr>
            <p:cNvPr id="1776" name="Google Shape;1776;p51"/>
            <p:cNvSpPr/>
            <p:nvPr/>
          </p:nvSpPr>
          <p:spPr>
            <a:xfrm>
              <a:off x="4094363" y="1495524"/>
              <a:ext cx="457844" cy="537579"/>
            </a:xfrm>
            <a:custGeom>
              <a:avLst/>
              <a:gdLst/>
              <a:ahLst/>
              <a:cxnLst/>
              <a:rect l="l" t="t" r="r" b="b"/>
              <a:pathLst>
                <a:path w="13804" h="16208" extrusionOk="0">
                  <a:moveTo>
                    <a:pt x="10670" y="532"/>
                  </a:moveTo>
                  <a:lnTo>
                    <a:pt x="10670" y="973"/>
                  </a:lnTo>
                  <a:cubicBezTo>
                    <a:pt x="10670" y="1181"/>
                    <a:pt x="10810" y="1383"/>
                    <a:pt x="11006" y="1455"/>
                  </a:cubicBezTo>
                  <a:lnTo>
                    <a:pt x="11230" y="1549"/>
                  </a:lnTo>
                  <a:cubicBezTo>
                    <a:pt x="11294" y="1579"/>
                    <a:pt x="11367" y="1594"/>
                    <a:pt x="11441" y="1594"/>
                  </a:cubicBezTo>
                  <a:cubicBezTo>
                    <a:pt x="11582" y="1594"/>
                    <a:pt x="11717" y="1540"/>
                    <a:pt x="11810" y="1446"/>
                  </a:cubicBezTo>
                  <a:lnTo>
                    <a:pt x="12117" y="1137"/>
                  </a:lnTo>
                  <a:lnTo>
                    <a:pt x="12674" y="1697"/>
                  </a:lnTo>
                  <a:lnTo>
                    <a:pt x="12364" y="2009"/>
                  </a:lnTo>
                  <a:cubicBezTo>
                    <a:pt x="12217" y="2157"/>
                    <a:pt x="12175" y="2399"/>
                    <a:pt x="12262" y="2588"/>
                  </a:cubicBezTo>
                  <a:lnTo>
                    <a:pt x="12355" y="2815"/>
                  </a:lnTo>
                  <a:cubicBezTo>
                    <a:pt x="12426" y="3012"/>
                    <a:pt x="12628" y="3154"/>
                    <a:pt x="12838" y="3154"/>
                  </a:cubicBezTo>
                  <a:lnTo>
                    <a:pt x="13271" y="3154"/>
                  </a:lnTo>
                  <a:lnTo>
                    <a:pt x="13271" y="3948"/>
                  </a:lnTo>
                  <a:lnTo>
                    <a:pt x="12838" y="3948"/>
                  </a:lnTo>
                  <a:cubicBezTo>
                    <a:pt x="12629" y="3948"/>
                    <a:pt x="12426" y="4090"/>
                    <a:pt x="12355" y="4287"/>
                  </a:cubicBezTo>
                  <a:lnTo>
                    <a:pt x="12262" y="4514"/>
                  </a:lnTo>
                  <a:cubicBezTo>
                    <a:pt x="12175" y="4703"/>
                    <a:pt x="12217" y="4945"/>
                    <a:pt x="12364" y="5093"/>
                  </a:cubicBezTo>
                  <a:lnTo>
                    <a:pt x="12674" y="5405"/>
                  </a:lnTo>
                  <a:lnTo>
                    <a:pt x="12117" y="5966"/>
                  </a:lnTo>
                  <a:lnTo>
                    <a:pt x="11810" y="5656"/>
                  </a:lnTo>
                  <a:cubicBezTo>
                    <a:pt x="11717" y="5562"/>
                    <a:pt x="11582" y="5508"/>
                    <a:pt x="11441" y="5508"/>
                  </a:cubicBezTo>
                  <a:cubicBezTo>
                    <a:pt x="11367" y="5508"/>
                    <a:pt x="11294" y="5523"/>
                    <a:pt x="11230" y="5553"/>
                  </a:cubicBezTo>
                  <a:lnTo>
                    <a:pt x="11006" y="5647"/>
                  </a:lnTo>
                  <a:cubicBezTo>
                    <a:pt x="10811" y="5718"/>
                    <a:pt x="10670" y="5921"/>
                    <a:pt x="10670" y="6129"/>
                  </a:cubicBezTo>
                  <a:lnTo>
                    <a:pt x="10670" y="6570"/>
                  </a:lnTo>
                  <a:lnTo>
                    <a:pt x="9885" y="6570"/>
                  </a:lnTo>
                  <a:lnTo>
                    <a:pt x="9885" y="6129"/>
                  </a:lnTo>
                  <a:cubicBezTo>
                    <a:pt x="9885" y="5921"/>
                    <a:pt x="9745" y="5718"/>
                    <a:pt x="9548" y="5647"/>
                  </a:cubicBezTo>
                  <a:lnTo>
                    <a:pt x="9325" y="5553"/>
                  </a:lnTo>
                  <a:cubicBezTo>
                    <a:pt x="9261" y="5523"/>
                    <a:pt x="9189" y="5508"/>
                    <a:pt x="9114" y="5508"/>
                  </a:cubicBezTo>
                  <a:cubicBezTo>
                    <a:pt x="8972" y="5508"/>
                    <a:pt x="8838" y="5562"/>
                    <a:pt x="8745" y="5656"/>
                  </a:cubicBezTo>
                  <a:lnTo>
                    <a:pt x="8438" y="5966"/>
                  </a:lnTo>
                  <a:lnTo>
                    <a:pt x="7882" y="5405"/>
                  </a:lnTo>
                  <a:lnTo>
                    <a:pt x="8191" y="5093"/>
                  </a:lnTo>
                  <a:cubicBezTo>
                    <a:pt x="8338" y="4945"/>
                    <a:pt x="8380" y="4703"/>
                    <a:pt x="8293" y="4513"/>
                  </a:cubicBezTo>
                  <a:lnTo>
                    <a:pt x="8200" y="4287"/>
                  </a:lnTo>
                  <a:cubicBezTo>
                    <a:pt x="8129" y="4090"/>
                    <a:pt x="7927" y="3948"/>
                    <a:pt x="7717" y="3948"/>
                  </a:cubicBezTo>
                  <a:lnTo>
                    <a:pt x="7283" y="3948"/>
                  </a:lnTo>
                  <a:lnTo>
                    <a:pt x="7283" y="3154"/>
                  </a:lnTo>
                  <a:lnTo>
                    <a:pt x="7717" y="3154"/>
                  </a:lnTo>
                  <a:cubicBezTo>
                    <a:pt x="7927" y="3154"/>
                    <a:pt x="8129" y="3012"/>
                    <a:pt x="8200" y="2815"/>
                  </a:cubicBezTo>
                  <a:lnTo>
                    <a:pt x="8293" y="2588"/>
                  </a:lnTo>
                  <a:cubicBezTo>
                    <a:pt x="8380" y="2399"/>
                    <a:pt x="8338" y="2157"/>
                    <a:pt x="8191" y="2009"/>
                  </a:cubicBezTo>
                  <a:lnTo>
                    <a:pt x="7881" y="1697"/>
                  </a:lnTo>
                  <a:lnTo>
                    <a:pt x="8438" y="1136"/>
                  </a:lnTo>
                  <a:lnTo>
                    <a:pt x="8745" y="1446"/>
                  </a:lnTo>
                  <a:cubicBezTo>
                    <a:pt x="8838" y="1540"/>
                    <a:pt x="8972" y="1594"/>
                    <a:pt x="9114" y="1594"/>
                  </a:cubicBezTo>
                  <a:cubicBezTo>
                    <a:pt x="9188" y="1594"/>
                    <a:pt x="9261" y="1579"/>
                    <a:pt x="9325" y="1549"/>
                  </a:cubicBezTo>
                  <a:lnTo>
                    <a:pt x="9548" y="1455"/>
                  </a:lnTo>
                  <a:cubicBezTo>
                    <a:pt x="9744" y="1383"/>
                    <a:pt x="9885" y="1181"/>
                    <a:pt x="9885" y="973"/>
                  </a:cubicBezTo>
                  <a:lnTo>
                    <a:pt x="9885" y="532"/>
                  </a:lnTo>
                  <a:close/>
                  <a:moveTo>
                    <a:pt x="4565" y="7569"/>
                  </a:moveTo>
                  <a:lnTo>
                    <a:pt x="4919" y="7925"/>
                  </a:lnTo>
                  <a:lnTo>
                    <a:pt x="4559" y="8288"/>
                  </a:lnTo>
                  <a:lnTo>
                    <a:pt x="4204" y="7931"/>
                  </a:lnTo>
                  <a:lnTo>
                    <a:pt x="4565" y="7569"/>
                  </a:lnTo>
                  <a:close/>
                  <a:moveTo>
                    <a:pt x="8369" y="8852"/>
                  </a:moveTo>
                  <a:lnTo>
                    <a:pt x="8369" y="9367"/>
                  </a:lnTo>
                  <a:lnTo>
                    <a:pt x="7870" y="9367"/>
                  </a:lnTo>
                  <a:lnTo>
                    <a:pt x="7870" y="8852"/>
                  </a:lnTo>
                  <a:close/>
                  <a:moveTo>
                    <a:pt x="5045" y="9926"/>
                  </a:moveTo>
                  <a:lnTo>
                    <a:pt x="5045" y="10441"/>
                  </a:lnTo>
                  <a:lnTo>
                    <a:pt x="4546" y="10441"/>
                  </a:lnTo>
                  <a:lnTo>
                    <a:pt x="4546" y="9926"/>
                  </a:lnTo>
                  <a:close/>
                  <a:moveTo>
                    <a:pt x="8185" y="13407"/>
                  </a:moveTo>
                  <a:cubicBezTo>
                    <a:pt x="8233" y="13407"/>
                    <a:pt x="8273" y="13448"/>
                    <a:pt x="8273" y="13495"/>
                  </a:cubicBezTo>
                  <a:lnTo>
                    <a:pt x="8273" y="14072"/>
                  </a:lnTo>
                  <a:cubicBezTo>
                    <a:pt x="8273" y="14120"/>
                    <a:pt x="8233" y="14160"/>
                    <a:pt x="8185" y="14160"/>
                  </a:cubicBezTo>
                  <a:lnTo>
                    <a:pt x="3845" y="14160"/>
                  </a:lnTo>
                  <a:cubicBezTo>
                    <a:pt x="3797" y="14160"/>
                    <a:pt x="3756" y="14120"/>
                    <a:pt x="3756" y="14072"/>
                  </a:cubicBezTo>
                  <a:lnTo>
                    <a:pt x="3756" y="13495"/>
                  </a:lnTo>
                  <a:cubicBezTo>
                    <a:pt x="3756" y="13448"/>
                    <a:pt x="3797" y="13407"/>
                    <a:pt x="3845" y="13407"/>
                  </a:cubicBezTo>
                  <a:close/>
                  <a:moveTo>
                    <a:pt x="7265" y="14692"/>
                  </a:moveTo>
                  <a:lnTo>
                    <a:pt x="7265" y="14887"/>
                  </a:lnTo>
                  <a:lnTo>
                    <a:pt x="4764" y="14887"/>
                  </a:lnTo>
                  <a:lnTo>
                    <a:pt x="4764" y="14692"/>
                  </a:lnTo>
                  <a:close/>
                  <a:moveTo>
                    <a:pt x="7265" y="15419"/>
                  </a:moveTo>
                  <a:lnTo>
                    <a:pt x="7265" y="15626"/>
                  </a:lnTo>
                  <a:cubicBezTo>
                    <a:pt x="7265" y="15653"/>
                    <a:pt x="7242" y="15676"/>
                    <a:pt x="7217" y="15676"/>
                  </a:cubicBezTo>
                  <a:lnTo>
                    <a:pt x="4812" y="15676"/>
                  </a:lnTo>
                  <a:cubicBezTo>
                    <a:pt x="4786" y="15676"/>
                    <a:pt x="4764" y="15653"/>
                    <a:pt x="4764" y="15626"/>
                  </a:cubicBezTo>
                  <a:lnTo>
                    <a:pt x="4764" y="15419"/>
                  </a:lnTo>
                  <a:close/>
                  <a:moveTo>
                    <a:pt x="9797" y="0"/>
                  </a:moveTo>
                  <a:cubicBezTo>
                    <a:pt x="9553" y="0"/>
                    <a:pt x="9353" y="199"/>
                    <a:pt x="9353" y="443"/>
                  </a:cubicBezTo>
                  <a:lnTo>
                    <a:pt x="9353" y="960"/>
                  </a:lnTo>
                  <a:lnTo>
                    <a:pt x="9353" y="962"/>
                  </a:lnTo>
                  <a:cubicBezTo>
                    <a:pt x="9352" y="962"/>
                    <a:pt x="9351" y="963"/>
                    <a:pt x="9350" y="963"/>
                  </a:cubicBezTo>
                  <a:lnTo>
                    <a:pt x="9115" y="1060"/>
                  </a:lnTo>
                  <a:cubicBezTo>
                    <a:pt x="9114" y="1061"/>
                    <a:pt x="9113" y="1061"/>
                    <a:pt x="9112" y="1061"/>
                  </a:cubicBezTo>
                  <a:lnTo>
                    <a:pt x="8752" y="698"/>
                  </a:lnTo>
                  <a:cubicBezTo>
                    <a:pt x="8668" y="613"/>
                    <a:pt x="8557" y="567"/>
                    <a:pt x="8438" y="567"/>
                  </a:cubicBezTo>
                  <a:cubicBezTo>
                    <a:pt x="8322" y="567"/>
                    <a:pt x="8213" y="612"/>
                    <a:pt x="8130" y="693"/>
                  </a:cubicBezTo>
                  <a:cubicBezTo>
                    <a:pt x="7471" y="443"/>
                    <a:pt x="6759" y="305"/>
                    <a:pt x="6014" y="305"/>
                  </a:cubicBezTo>
                  <a:cubicBezTo>
                    <a:pt x="2698" y="305"/>
                    <a:pt x="1" y="3023"/>
                    <a:pt x="1" y="6363"/>
                  </a:cubicBezTo>
                  <a:cubicBezTo>
                    <a:pt x="1" y="7600"/>
                    <a:pt x="368" y="8791"/>
                    <a:pt x="1066" y="9805"/>
                  </a:cubicBezTo>
                  <a:cubicBezTo>
                    <a:pt x="1711" y="10746"/>
                    <a:pt x="2595" y="11476"/>
                    <a:pt x="3631" y="11927"/>
                  </a:cubicBezTo>
                  <a:lnTo>
                    <a:pt x="3631" y="12914"/>
                  </a:lnTo>
                  <a:cubicBezTo>
                    <a:pt x="3394" y="13001"/>
                    <a:pt x="3224" y="13228"/>
                    <a:pt x="3224" y="13495"/>
                  </a:cubicBezTo>
                  <a:lnTo>
                    <a:pt x="3224" y="14072"/>
                  </a:lnTo>
                  <a:cubicBezTo>
                    <a:pt x="3224" y="14414"/>
                    <a:pt x="3502" y="14692"/>
                    <a:pt x="3845" y="14692"/>
                  </a:cubicBezTo>
                  <a:lnTo>
                    <a:pt x="4232" y="14692"/>
                  </a:lnTo>
                  <a:lnTo>
                    <a:pt x="4232" y="15625"/>
                  </a:lnTo>
                  <a:cubicBezTo>
                    <a:pt x="4232" y="15947"/>
                    <a:pt x="4493" y="16208"/>
                    <a:pt x="4812" y="16208"/>
                  </a:cubicBezTo>
                  <a:lnTo>
                    <a:pt x="7217" y="16208"/>
                  </a:lnTo>
                  <a:cubicBezTo>
                    <a:pt x="7537" y="16208"/>
                    <a:pt x="7797" y="15947"/>
                    <a:pt x="7797" y="15625"/>
                  </a:cubicBezTo>
                  <a:lnTo>
                    <a:pt x="7797" y="14692"/>
                  </a:lnTo>
                  <a:lnTo>
                    <a:pt x="8185" y="14692"/>
                  </a:lnTo>
                  <a:cubicBezTo>
                    <a:pt x="8527" y="14692"/>
                    <a:pt x="8805" y="14414"/>
                    <a:pt x="8805" y="14072"/>
                  </a:cubicBezTo>
                  <a:lnTo>
                    <a:pt x="8805" y="13495"/>
                  </a:lnTo>
                  <a:cubicBezTo>
                    <a:pt x="8805" y="13228"/>
                    <a:pt x="8635" y="13001"/>
                    <a:pt x="8399" y="12914"/>
                  </a:cubicBezTo>
                  <a:lnTo>
                    <a:pt x="8399" y="11927"/>
                  </a:lnTo>
                  <a:cubicBezTo>
                    <a:pt x="9745" y="11341"/>
                    <a:pt x="10827" y="10289"/>
                    <a:pt x="11455" y="8946"/>
                  </a:cubicBezTo>
                  <a:cubicBezTo>
                    <a:pt x="11518" y="8814"/>
                    <a:pt x="11460" y="8656"/>
                    <a:pt x="11328" y="8593"/>
                  </a:cubicBezTo>
                  <a:cubicBezTo>
                    <a:pt x="11291" y="8576"/>
                    <a:pt x="11253" y="8568"/>
                    <a:pt x="11215" y="8568"/>
                  </a:cubicBezTo>
                  <a:cubicBezTo>
                    <a:pt x="11115" y="8568"/>
                    <a:pt x="11019" y="8625"/>
                    <a:pt x="10974" y="8722"/>
                  </a:cubicBezTo>
                  <a:cubicBezTo>
                    <a:pt x="10434" y="9875"/>
                    <a:pt x="9527" y="10793"/>
                    <a:pt x="8398" y="11341"/>
                  </a:cubicBezTo>
                  <a:lnTo>
                    <a:pt x="8398" y="9899"/>
                  </a:lnTo>
                  <a:lnTo>
                    <a:pt x="8457" y="9899"/>
                  </a:lnTo>
                  <a:cubicBezTo>
                    <a:pt x="8701" y="9899"/>
                    <a:pt x="8901" y="9700"/>
                    <a:pt x="8901" y="9457"/>
                  </a:cubicBezTo>
                  <a:lnTo>
                    <a:pt x="8901" y="8764"/>
                  </a:lnTo>
                  <a:cubicBezTo>
                    <a:pt x="8901" y="8519"/>
                    <a:pt x="8701" y="8320"/>
                    <a:pt x="8457" y="8320"/>
                  </a:cubicBezTo>
                  <a:lnTo>
                    <a:pt x="7781" y="8320"/>
                  </a:lnTo>
                  <a:cubicBezTo>
                    <a:pt x="7537" y="8320"/>
                    <a:pt x="7338" y="8519"/>
                    <a:pt x="7338" y="8764"/>
                  </a:cubicBezTo>
                  <a:lnTo>
                    <a:pt x="7338" y="9457"/>
                  </a:lnTo>
                  <a:cubicBezTo>
                    <a:pt x="7338" y="9700"/>
                    <a:pt x="7537" y="9899"/>
                    <a:pt x="7781" y="9899"/>
                  </a:cubicBezTo>
                  <a:lnTo>
                    <a:pt x="7866" y="9899"/>
                  </a:lnTo>
                  <a:lnTo>
                    <a:pt x="7866" y="12875"/>
                  </a:lnTo>
                  <a:lnTo>
                    <a:pt x="7479" y="12875"/>
                  </a:lnTo>
                  <a:lnTo>
                    <a:pt x="7479" y="10836"/>
                  </a:lnTo>
                  <a:cubicBezTo>
                    <a:pt x="7479" y="10666"/>
                    <a:pt x="7395" y="10465"/>
                    <a:pt x="7277" y="10345"/>
                  </a:cubicBezTo>
                  <a:lnTo>
                    <a:pt x="5271" y="8324"/>
                  </a:lnTo>
                  <a:lnTo>
                    <a:pt x="5357" y="8238"/>
                  </a:lnTo>
                  <a:cubicBezTo>
                    <a:pt x="5528" y="8066"/>
                    <a:pt x="5528" y="7784"/>
                    <a:pt x="5357" y="7612"/>
                  </a:cubicBezTo>
                  <a:lnTo>
                    <a:pt x="4878" y="7129"/>
                  </a:lnTo>
                  <a:cubicBezTo>
                    <a:pt x="4795" y="7045"/>
                    <a:pt x="4683" y="6999"/>
                    <a:pt x="4565" y="6999"/>
                  </a:cubicBezTo>
                  <a:cubicBezTo>
                    <a:pt x="4446" y="6999"/>
                    <a:pt x="4334" y="7045"/>
                    <a:pt x="4250" y="7129"/>
                  </a:cubicBezTo>
                  <a:lnTo>
                    <a:pt x="3766" y="7618"/>
                  </a:lnTo>
                  <a:cubicBezTo>
                    <a:pt x="3594" y="7790"/>
                    <a:pt x="3594" y="8072"/>
                    <a:pt x="3766" y="8244"/>
                  </a:cubicBezTo>
                  <a:lnTo>
                    <a:pt x="4244" y="8727"/>
                  </a:lnTo>
                  <a:cubicBezTo>
                    <a:pt x="4329" y="8811"/>
                    <a:pt x="4439" y="8857"/>
                    <a:pt x="4559" y="8857"/>
                  </a:cubicBezTo>
                  <a:cubicBezTo>
                    <a:pt x="4677" y="8857"/>
                    <a:pt x="4789" y="8811"/>
                    <a:pt x="4872" y="8727"/>
                  </a:cubicBezTo>
                  <a:lnTo>
                    <a:pt x="4897" y="8701"/>
                  </a:lnTo>
                  <a:lnTo>
                    <a:pt x="6899" y="10720"/>
                  </a:lnTo>
                  <a:cubicBezTo>
                    <a:pt x="6919" y="10739"/>
                    <a:pt x="6947" y="10807"/>
                    <a:pt x="6947" y="10836"/>
                  </a:cubicBezTo>
                  <a:lnTo>
                    <a:pt x="6947" y="12875"/>
                  </a:lnTo>
                  <a:lnTo>
                    <a:pt x="6397" y="12875"/>
                  </a:lnTo>
                  <a:lnTo>
                    <a:pt x="6397" y="10642"/>
                  </a:lnTo>
                  <a:cubicBezTo>
                    <a:pt x="6397" y="10495"/>
                    <a:pt x="6278" y="10376"/>
                    <a:pt x="6131" y="10376"/>
                  </a:cubicBezTo>
                  <a:cubicBezTo>
                    <a:pt x="5985" y="10376"/>
                    <a:pt x="5866" y="10495"/>
                    <a:pt x="5866" y="10642"/>
                  </a:cubicBezTo>
                  <a:lnTo>
                    <a:pt x="5866" y="12875"/>
                  </a:lnTo>
                  <a:lnTo>
                    <a:pt x="5062" y="12875"/>
                  </a:lnTo>
                  <a:lnTo>
                    <a:pt x="5062" y="10973"/>
                  </a:lnTo>
                  <a:lnTo>
                    <a:pt x="5133" y="10973"/>
                  </a:lnTo>
                  <a:cubicBezTo>
                    <a:pt x="5378" y="10973"/>
                    <a:pt x="5577" y="10774"/>
                    <a:pt x="5577" y="10530"/>
                  </a:cubicBezTo>
                  <a:lnTo>
                    <a:pt x="5577" y="9838"/>
                  </a:lnTo>
                  <a:cubicBezTo>
                    <a:pt x="5577" y="9593"/>
                    <a:pt x="5378" y="9394"/>
                    <a:pt x="5133" y="9394"/>
                  </a:cubicBezTo>
                  <a:lnTo>
                    <a:pt x="4458" y="9394"/>
                  </a:lnTo>
                  <a:cubicBezTo>
                    <a:pt x="4214" y="9394"/>
                    <a:pt x="4014" y="9592"/>
                    <a:pt x="4014" y="9838"/>
                  </a:cubicBezTo>
                  <a:lnTo>
                    <a:pt x="4014" y="10530"/>
                  </a:lnTo>
                  <a:cubicBezTo>
                    <a:pt x="4014" y="10774"/>
                    <a:pt x="4214" y="10973"/>
                    <a:pt x="4458" y="10973"/>
                  </a:cubicBezTo>
                  <a:lnTo>
                    <a:pt x="4530" y="10973"/>
                  </a:lnTo>
                  <a:lnTo>
                    <a:pt x="4530" y="12875"/>
                  </a:lnTo>
                  <a:lnTo>
                    <a:pt x="4162" y="12875"/>
                  </a:lnTo>
                  <a:lnTo>
                    <a:pt x="4162" y="11749"/>
                  </a:lnTo>
                  <a:cubicBezTo>
                    <a:pt x="4162" y="11641"/>
                    <a:pt x="4096" y="11543"/>
                    <a:pt x="3995" y="11503"/>
                  </a:cubicBezTo>
                  <a:cubicBezTo>
                    <a:pt x="2986" y="11100"/>
                    <a:pt x="2124" y="10409"/>
                    <a:pt x="1503" y="9504"/>
                  </a:cubicBezTo>
                  <a:cubicBezTo>
                    <a:pt x="867" y="8579"/>
                    <a:pt x="532" y="7493"/>
                    <a:pt x="532" y="6363"/>
                  </a:cubicBezTo>
                  <a:cubicBezTo>
                    <a:pt x="532" y="3316"/>
                    <a:pt x="2991" y="837"/>
                    <a:pt x="6014" y="837"/>
                  </a:cubicBezTo>
                  <a:cubicBezTo>
                    <a:pt x="6608" y="837"/>
                    <a:pt x="7180" y="933"/>
                    <a:pt x="7715" y="1109"/>
                  </a:cubicBezTo>
                  <a:lnTo>
                    <a:pt x="7443" y="1383"/>
                  </a:lnTo>
                  <a:cubicBezTo>
                    <a:pt x="7272" y="1557"/>
                    <a:pt x="7272" y="1837"/>
                    <a:pt x="7443" y="2010"/>
                  </a:cubicBezTo>
                  <a:lnTo>
                    <a:pt x="7805" y="2375"/>
                  </a:lnTo>
                  <a:lnTo>
                    <a:pt x="7805" y="2376"/>
                  </a:lnTo>
                  <a:cubicBezTo>
                    <a:pt x="7805" y="2377"/>
                    <a:pt x="7804" y="2379"/>
                    <a:pt x="7803" y="2380"/>
                  </a:cubicBezTo>
                  <a:lnTo>
                    <a:pt x="7705" y="2620"/>
                  </a:lnTo>
                  <a:cubicBezTo>
                    <a:pt x="7705" y="2621"/>
                    <a:pt x="7704" y="2622"/>
                    <a:pt x="7704" y="2623"/>
                  </a:cubicBezTo>
                  <a:lnTo>
                    <a:pt x="7194" y="2623"/>
                  </a:lnTo>
                  <a:cubicBezTo>
                    <a:pt x="6950" y="2623"/>
                    <a:pt x="6752" y="2821"/>
                    <a:pt x="6752" y="3065"/>
                  </a:cubicBezTo>
                  <a:lnTo>
                    <a:pt x="6752" y="4037"/>
                  </a:lnTo>
                  <a:cubicBezTo>
                    <a:pt x="6752" y="4281"/>
                    <a:pt x="6950" y="4480"/>
                    <a:pt x="7194" y="4480"/>
                  </a:cubicBezTo>
                  <a:lnTo>
                    <a:pt x="7704" y="4480"/>
                  </a:lnTo>
                  <a:cubicBezTo>
                    <a:pt x="7705" y="4481"/>
                    <a:pt x="7705" y="4481"/>
                    <a:pt x="7705" y="4482"/>
                  </a:cubicBezTo>
                  <a:lnTo>
                    <a:pt x="7803" y="4721"/>
                  </a:lnTo>
                  <a:cubicBezTo>
                    <a:pt x="7804" y="4722"/>
                    <a:pt x="7805" y="4725"/>
                    <a:pt x="7805" y="4726"/>
                  </a:cubicBezTo>
                  <a:lnTo>
                    <a:pt x="7805" y="4727"/>
                  </a:lnTo>
                  <a:lnTo>
                    <a:pt x="7443" y="5092"/>
                  </a:lnTo>
                  <a:cubicBezTo>
                    <a:pt x="7272" y="5265"/>
                    <a:pt x="7271" y="5546"/>
                    <a:pt x="7443" y="5718"/>
                  </a:cubicBezTo>
                  <a:lnTo>
                    <a:pt x="8123" y="6404"/>
                  </a:lnTo>
                  <a:cubicBezTo>
                    <a:pt x="8208" y="6488"/>
                    <a:pt x="8318" y="6535"/>
                    <a:pt x="8438" y="6535"/>
                  </a:cubicBezTo>
                  <a:cubicBezTo>
                    <a:pt x="8556" y="6535"/>
                    <a:pt x="8668" y="6488"/>
                    <a:pt x="8751" y="6404"/>
                  </a:cubicBezTo>
                  <a:lnTo>
                    <a:pt x="9112" y="6041"/>
                  </a:lnTo>
                  <a:cubicBezTo>
                    <a:pt x="9113" y="6041"/>
                    <a:pt x="9113" y="6041"/>
                    <a:pt x="9114" y="6042"/>
                  </a:cubicBezTo>
                  <a:lnTo>
                    <a:pt x="9349" y="6139"/>
                  </a:lnTo>
                  <a:cubicBezTo>
                    <a:pt x="9350" y="6140"/>
                    <a:pt x="9352" y="6140"/>
                    <a:pt x="9353" y="6141"/>
                  </a:cubicBezTo>
                  <a:lnTo>
                    <a:pt x="9353" y="6659"/>
                  </a:lnTo>
                  <a:cubicBezTo>
                    <a:pt x="9353" y="6903"/>
                    <a:pt x="9552" y="7101"/>
                    <a:pt x="9796" y="7101"/>
                  </a:cubicBezTo>
                  <a:lnTo>
                    <a:pt x="10758" y="7101"/>
                  </a:lnTo>
                  <a:cubicBezTo>
                    <a:pt x="11002" y="7101"/>
                    <a:pt x="11201" y="6903"/>
                    <a:pt x="11201" y="6659"/>
                  </a:cubicBezTo>
                  <a:lnTo>
                    <a:pt x="11201" y="6141"/>
                  </a:lnTo>
                  <a:lnTo>
                    <a:pt x="11202" y="6141"/>
                  </a:lnTo>
                  <a:cubicBezTo>
                    <a:pt x="11203" y="6140"/>
                    <a:pt x="11204" y="6140"/>
                    <a:pt x="11205" y="6139"/>
                  </a:cubicBezTo>
                  <a:lnTo>
                    <a:pt x="11440" y="6042"/>
                  </a:lnTo>
                  <a:cubicBezTo>
                    <a:pt x="11441" y="6041"/>
                    <a:pt x="11442" y="6041"/>
                    <a:pt x="11443" y="6041"/>
                  </a:cubicBezTo>
                  <a:lnTo>
                    <a:pt x="11489" y="6087"/>
                  </a:lnTo>
                  <a:cubicBezTo>
                    <a:pt x="11494" y="6178"/>
                    <a:pt x="11496" y="6271"/>
                    <a:pt x="11496" y="6363"/>
                  </a:cubicBezTo>
                  <a:cubicBezTo>
                    <a:pt x="11496" y="6609"/>
                    <a:pt x="11480" y="6856"/>
                    <a:pt x="11448" y="7098"/>
                  </a:cubicBezTo>
                  <a:cubicBezTo>
                    <a:pt x="11428" y="7243"/>
                    <a:pt x="11531" y="7377"/>
                    <a:pt x="11677" y="7396"/>
                  </a:cubicBezTo>
                  <a:cubicBezTo>
                    <a:pt x="11689" y="7398"/>
                    <a:pt x="11701" y="7398"/>
                    <a:pt x="11712" y="7398"/>
                  </a:cubicBezTo>
                  <a:cubicBezTo>
                    <a:pt x="11844" y="7398"/>
                    <a:pt x="11958" y="7301"/>
                    <a:pt x="11976" y="7167"/>
                  </a:cubicBezTo>
                  <a:cubicBezTo>
                    <a:pt x="12003" y="6956"/>
                    <a:pt x="12020" y="6740"/>
                    <a:pt x="12025" y="6525"/>
                  </a:cubicBezTo>
                  <a:cubicBezTo>
                    <a:pt x="12055" y="6532"/>
                    <a:pt x="12086" y="6535"/>
                    <a:pt x="12117" y="6535"/>
                  </a:cubicBezTo>
                  <a:cubicBezTo>
                    <a:pt x="12235" y="6535"/>
                    <a:pt x="12347" y="6488"/>
                    <a:pt x="12431" y="6404"/>
                  </a:cubicBezTo>
                  <a:lnTo>
                    <a:pt x="13111" y="5718"/>
                  </a:lnTo>
                  <a:cubicBezTo>
                    <a:pt x="13283" y="5546"/>
                    <a:pt x="13283" y="5265"/>
                    <a:pt x="13111" y="5092"/>
                  </a:cubicBezTo>
                  <a:lnTo>
                    <a:pt x="12749" y="4727"/>
                  </a:lnTo>
                  <a:cubicBezTo>
                    <a:pt x="12749" y="4727"/>
                    <a:pt x="12749" y="4727"/>
                    <a:pt x="12749" y="4726"/>
                  </a:cubicBezTo>
                  <a:cubicBezTo>
                    <a:pt x="12750" y="4725"/>
                    <a:pt x="12750" y="4723"/>
                    <a:pt x="12751" y="4721"/>
                  </a:cubicBezTo>
                  <a:lnTo>
                    <a:pt x="12848" y="4482"/>
                  </a:lnTo>
                  <a:cubicBezTo>
                    <a:pt x="12849" y="4482"/>
                    <a:pt x="12849" y="4481"/>
                    <a:pt x="12849" y="4480"/>
                  </a:cubicBezTo>
                  <a:lnTo>
                    <a:pt x="13360" y="4480"/>
                  </a:lnTo>
                  <a:cubicBezTo>
                    <a:pt x="13604" y="4480"/>
                    <a:pt x="13803" y="4281"/>
                    <a:pt x="13803" y="4037"/>
                  </a:cubicBezTo>
                  <a:lnTo>
                    <a:pt x="13803" y="3065"/>
                  </a:lnTo>
                  <a:cubicBezTo>
                    <a:pt x="13803" y="2821"/>
                    <a:pt x="13605" y="2622"/>
                    <a:pt x="13361" y="2622"/>
                  </a:cubicBezTo>
                  <a:lnTo>
                    <a:pt x="12850" y="2622"/>
                  </a:lnTo>
                  <a:cubicBezTo>
                    <a:pt x="12849" y="2621"/>
                    <a:pt x="12849" y="2621"/>
                    <a:pt x="12849" y="2620"/>
                  </a:cubicBezTo>
                  <a:lnTo>
                    <a:pt x="12751" y="2380"/>
                  </a:lnTo>
                  <a:cubicBezTo>
                    <a:pt x="12751" y="2379"/>
                    <a:pt x="12750" y="2377"/>
                    <a:pt x="12750" y="2376"/>
                  </a:cubicBezTo>
                  <a:lnTo>
                    <a:pt x="12750" y="2375"/>
                  </a:lnTo>
                  <a:lnTo>
                    <a:pt x="13112" y="2010"/>
                  </a:lnTo>
                  <a:cubicBezTo>
                    <a:pt x="13283" y="1837"/>
                    <a:pt x="13283" y="1557"/>
                    <a:pt x="13112" y="1383"/>
                  </a:cubicBezTo>
                  <a:lnTo>
                    <a:pt x="12432" y="698"/>
                  </a:lnTo>
                  <a:cubicBezTo>
                    <a:pt x="12347" y="613"/>
                    <a:pt x="12236" y="567"/>
                    <a:pt x="12117" y="567"/>
                  </a:cubicBezTo>
                  <a:cubicBezTo>
                    <a:pt x="11999" y="567"/>
                    <a:pt x="11887" y="613"/>
                    <a:pt x="11804" y="698"/>
                  </a:cubicBezTo>
                  <a:lnTo>
                    <a:pt x="11443" y="1061"/>
                  </a:lnTo>
                  <a:cubicBezTo>
                    <a:pt x="11442" y="1061"/>
                    <a:pt x="11442" y="1061"/>
                    <a:pt x="11441" y="1060"/>
                  </a:cubicBezTo>
                  <a:lnTo>
                    <a:pt x="11206" y="963"/>
                  </a:lnTo>
                  <a:cubicBezTo>
                    <a:pt x="11204" y="963"/>
                    <a:pt x="11203" y="962"/>
                    <a:pt x="11202" y="962"/>
                  </a:cubicBezTo>
                  <a:lnTo>
                    <a:pt x="11202" y="960"/>
                  </a:lnTo>
                  <a:lnTo>
                    <a:pt x="11202" y="443"/>
                  </a:lnTo>
                  <a:cubicBezTo>
                    <a:pt x="11202" y="199"/>
                    <a:pt x="11002" y="0"/>
                    <a:pt x="10759" y="0"/>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1777" name="Google Shape;1777;p51"/>
            <p:cNvSpPr/>
            <p:nvPr/>
          </p:nvSpPr>
          <p:spPr>
            <a:xfrm>
              <a:off x="4374363" y="1552008"/>
              <a:ext cx="121758" cy="122587"/>
            </a:xfrm>
            <a:custGeom>
              <a:avLst/>
              <a:gdLst/>
              <a:ahLst/>
              <a:cxnLst/>
              <a:rect l="l" t="t" r="r" b="b"/>
              <a:pathLst>
                <a:path w="3671" h="3696" extrusionOk="0">
                  <a:moveTo>
                    <a:pt x="1835" y="1"/>
                  </a:moveTo>
                  <a:cubicBezTo>
                    <a:pt x="824" y="1"/>
                    <a:pt x="1" y="829"/>
                    <a:pt x="1" y="1848"/>
                  </a:cubicBezTo>
                  <a:cubicBezTo>
                    <a:pt x="1" y="2866"/>
                    <a:pt x="824" y="3695"/>
                    <a:pt x="1835" y="3695"/>
                  </a:cubicBezTo>
                  <a:cubicBezTo>
                    <a:pt x="2848" y="3695"/>
                    <a:pt x="3670" y="2866"/>
                    <a:pt x="3670" y="1848"/>
                  </a:cubicBezTo>
                  <a:cubicBezTo>
                    <a:pt x="3670" y="1651"/>
                    <a:pt x="3639" y="1457"/>
                    <a:pt x="3579" y="1270"/>
                  </a:cubicBezTo>
                  <a:cubicBezTo>
                    <a:pt x="3543" y="1158"/>
                    <a:pt x="3439" y="1087"/>
                    <a:pt x="3327" y="1087"/>
                  </a:cubicBezTo>
                  <a:cubicBezTo>
                    <a:pt x="3299" y="1087"/>
                    <a:pt x="3271" y="1091"/>
                    <a:pt x="3243" y="1100"/>
                  </a:cubicBezTo>
                  <a:cubicBezTo>
                    <a:pt x="3103" y="1146"/>
                    <a:pt x="3028" y="1297"/>
                    <a:pt x="3074" y="1435"/>
                  </a:cubicBezTo>
                  <a:cubicBezTo>
                    <a:pt x="3117" y="1568"/>
                    <a:pt x="3139" y="1707"/>
                    <a:pt x="3139" y="1848"/>
                  </a:cubicBezTo>
                  <a:cubicBezTo>
                    <a:pt x="3139" y="2573"/>
                    <a:pt x="2554" y="3163"/>
                    <a:pt x="1835" y="3163"/>
                  </a:cubicBezTo>
                  <a:cubicBezTo>
                    <a:pt x="1117" y="3163"/>
                    <a:pt x="533" y="2573"/>
                    <a:pt x="533" y="1848"/>
                  </a:cubicBezTo>
                  <a:cubicBezTo>
                    <a:pt x="533" y="1123"/>
                    <a:pt x="1117" y="533"/>
                    <a:pt x="1835" y="533"/>
                  </a:cubicBezTo>
                  <a:cubicBezTo>
                    <a:pt x="1983" y="533"/>
                    <a:pt x="2128" y="557"/>
                    <a:pt x="2267" y="607"/>
                  </a:cubicBezTo>
                  <a:cubicBezTo>
                    <a:pt x="2296" y="617"/>
                    <a:pt x="2326" y="622"/>
                    <a:pt x="2355" y="622"/>
                  </a:cubicBezTo>
                  <a:cubicBezTo>
                    <a:pt x="2464" y="622"/>
                    <a:pt x="2567" y="554"/>
                    <a:pt x="2606" y="444"/>
                  </a:cubicBezTo>
                  <a:cubicBezTo>
                    <a:pt x="2655" y="306"/>
                    <a:pt x="2582" y="154"/>
                    <a:pt x="2443" y="105"/>
                  </a:cubicBezTo>
                  <a:cubicBezTo>
                    <a:pt x="2248" y="36"/>
                    <a:pt x="2044" y="1"/>
                    <a:pt x="1835" y="1"/>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1778" name="Google Shape;1778;p51"/>
            <p:cNvSpPr/>
            <p:nvPr/>
          </p:nvSpPr>
          <p:spPr>
            <a:xfrm>
              <a:off x="4404413" y="1582290"/>
              <a:ext cx="61658" cy="62023"/>
            </a:xfrm>
            <a:custGeom>
              <a:avLst/>
              <a:gdLst/>
              <a:ahLst/>
              <a:cxnLst/>
              <a:rect l="l" t="t" r="r" b="b"/>
              <a:pathLst>
                <a:path w="1859" h="1870" extrusionOk="0">
                  <a:moveTo>
                    <a:pt x="929" y="532"/>
                  </a:moveTo>
                  <a:cubicBezTo>
                    <a:pt x="1149" y="532"/>
                    <a:pt x="1327" y="713"/>
                    <a:pt x="1327" y="935"/>
                  </a:cubicBezTo>
                  <a:cubicBezTo>
                    <a:pt x="1327" y="1157"/>
                    <a:pt x="1149" y="1337"/>
                    <a:pt x="929" y="1337"/>
                  </a:cubicBezTo>
                  <a:cubicBezTo>
                    <a:pt x="711" y="1337"/>
                    <a:pt x="532" y="1157"/>
                    <a:pt x="532" y="935"/>
                  </a:cubicBezTo>
                  <a:cubicBezTo>
                    <a:pt x="532" y="713"/>
                    <a:pt x="711" y="532"/>
                    <a:pt x="929" y="532"/>
                  </a:cubicBezTo>
                  <a:close/>
                  <a:moveTo>
                    <a:pt x="929" y="1"/>
                  </a:moveTo>
                  <a:cubicBezTo>
                    <a:pt x="417" y="1"/>
                    <a:pt x="0" y="420"/>
                    <a:pt x="0" y="935"/>
                  </a:cubicBezTo>
                  <a:cubicBezTo>
                    <a:pt x="0" y="1450"/>
                    <a:pt x="417" y="1869"/>
                    <a:pt x="929" y="1869"/>
                  </a:cubicBezTo>
                  <a:cubicBezTo>
                    <a:pt x="1442" y="1869"/>
                    <a:pt x="1859" y="1450"/>
                    <a:pt x="1859" y="935"/>
                  </a:cubicBezTo>
                  <a:cubicBezTo>
                    <a:pt x="1859" y="421"/>
                    <a:pt x="1442" y="1"/>
                    <a:pt x="929" y="1"/>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1779" name="Google Shape;1779;p51"/>
            <p:cNvSpPr/>
            <p:nvPr/>
          </p:nvSpPr>
          <p:spPr>
            <a:xfrm>
              <a:off x="4271843" y="1668559"/>
              <a:ext cx="51808" cy="115854"/>
            </a:xfrm>
            <a:custGeom>
              <a:avLst/>
              <a:gdLst/>
              <a:ahLst/>
              <a:cxnLst/>
              <a:rect l="l" t="t" r="r" b="b"/>
              <a:pathLst>
                <a:path w="1562" h="3493" extrusionOk="0">
                  <a:moveTo>
                    <a:pt x="1030" y="532"/>
                  </a:moveTo>
                  <a:lnTo>
                    <a:pt x="1030" y="1048"/>
                  </a:lnTo>
                  <a:lnTo>
                    <a:pt x="532" y="1048"/>
                  </a:lnTo>
                  <a:lnTo>
                    <a:pt x="532" y="532"/>
                  </a:lnTo>
                  <a:close/>
                  <a:moveTo>
                    <a:pt x="443" y="0"/>
                  </a:moveTo>
                  <a:cubicBezTo>
                    <a:pt x="198" y="0"/>
                    <a:pt x="0" y="200"/>
                    <a:pt x="0" y="444"/>
                  </a:cubicBezTo>
                  <a:lnTo>
                    <a:pt x="0" y="1136"/>
                  </a:lnTo>
                  <a:cubicBezTo>
                    <a:pt x="0" y="1380"/>
                    <a:pt x="198" y="1579"/>
                    <a:pt x="443" y="1579"/>
                  </a:cubicBezTo>
                  <a:lnTo>
                    <a:pt x="515" y="1579"/>
                  </a:lnTo>
                  <a:lnTo>
                    <a:pt x="515" y="3226"/>
                  </a:lnTo>
                  <a:cubicBezTo>
                    <a:pt x="515" y="3374"/>
                    <a:pt x="634" y="3492"/>
                    <a:pt x="780" y="3492"/>
                  </a:cubicBezTo>
                  <a:cubicBezTo>
                    <a:pt x="927" y="3492"/>
                    <a:pt x="1046" y="3374"/>
                    <a:pt x="1046" y="3226"/>
                  </a:cubicBezTo>
                  <a:lnTo>
                    <a:pt x="1046" y="1579"/>
                  </a:lnTo>
                  <a:lnTo>
                    <a:pt x="1118" y="1579"/>
                  </a:lnTo>
                  <a:cubicBezTo>
                    <a:pt x="1363" y="1579"/>
                    <a:pt x="1562" y="1380"/>
                    <a:pt x="1562" y="1136"/>
                  </a:cubicBezTo>
                  <a:lnTo>
                    <a:pt x="1562" y="444"/>
                  </a:lnTo>
                  <a:cubicBezTo>
                    <a:pt x="1562" y="200"/>
                    <a:pt x="1364" y="0"/>
                    <a:pt x="1119" y="0"/>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1780" name="Google Shape;1780;p51"/>
            <p:cNvSpPr/>
            <p:nvPr/>
          </p:nvSpPr>
          <p:spPr>
            <a:xfrm>
              <a:off x="4288891" y="1431080"/>
              <a:ext cx="17678" cy="42255"/>
            </a:xfrm>
            <a:custGeom>
              <a:avLst/>
              <a:gdLst/>
              <a:ahLst/>
              <a:cxnLst/>
              <a:rect l="l" t="t" r="r" b="b"/>
              <a:pathLst>
                <a:path w="533" h="1274" extrusionOk="0">
                  <a:moveTo>
                    <a:pt x="266" y="1"/>
                  </a:moveTo>
                  <a:cubicBezTo>
                    <a:pt x="120" y="1"/>
                    <a:pt x="1" y="120"/>
                    <a:pt x="1" y="267"/>
                  </a:cubicBezTo>
                  <a:lnTo>
                    <a:pt x="1" y="1008"/>
                  </a:lnTo>
                  <a:cubicBezTo>
                    <a:pt x="1" y="1154"/>
                    <a:pt x="120" y="1273"/>
                    <a:pt x="266" y="1273"/>
                  </a:cubicBezTo>
                  <a:cubicBezTo>
                    <a:pt x="413" y="1273"/>
                    <a:pt x="532" y="1154"/>
                    <a:pt x="532" y="1008"/>
                  </a:cubicBezTo>
                  <a:lnTo>
                    <a:pt x="532" y="267"/>
                  </a:lnTo>
                  <a:cubicBezTo>
                    <a:pt x="532" y="120"/>
                    <a:pt x="413" y="1"/>
                    <a:pt x="266" y="1"/>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1781" name="Google Shape;1781;p51"/>
            <p:cNvSpPr/>
            <p:nvPr/>
          </p:nvSpPr>
          <p:spPr>
            <a:xfrm>
              <a:off x="4209985" y="1443252"/>
              <a:ext cx="26766" cy="41194"/>
            </a:xfrm>
            <a:custGeom>
              <a:avLst/>
              <a:gdLst/>
              <a:ahLst/>
              <a:cxnLst/>
              <a:rect l="l" t="t" r="r" b="b"/>
              <a:pathLst>
                <a:path w="807" h="1242" extrusionOk="0">
                  <a:moveTo>
                    <a:pt x="298" y="1"/>
                  </a:moveTo>
                  <a:cubicBezTo>
                    <a:pt x="272" y="1"/>
                    <a:pt x="247" y="4"/>
                    <a:pt x="221" y="12"/>
                  </a:cubicBezTo>
                  <a:cubicBezTo>
                    <a:pt x="81" y="54"/>
                    <a:pt x="1" y="202"/>
                    <a:pt x="43" y="342"/>
                  </a:cubicBezTo>
                  <a:lnTo>
                    <a:pt x="255" y="1052"/>
                  </a:lnTo>
                  <a:cubicBezTo>
                    <a:pt x="289" y="1168"/>
                    <a:pt x="395" y="1242"/>
                    <a:pt x="510" y="1242"/>
                  </a:cubicBezTo>
                  <a:cubicBezTo>
                    <a:pt x="535" y="1242"/>
                    <a:pt x="560" y="1239"/>
                    <a:pt x="586" y="1230"/>
                  </a:cubicBezTo>
                  <a:cubicBezTo>
                    <a:pt x="727" y="1188"/>
                    <a:pt x="807" y="1041"/>
                    <a:pt x="764" y="900"/>
                  </a:cubicBezTo>
                  <a:lnTo>
                    <a:pt x="552" y="190"/>
                  </a:lnTo>
                  <a:cubicBezTo>
                    <a:pt x="518" y="75"/>
                    <a:pt x="412" y="1"/>
                    <a:pt x="298" y="1"/>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1782" name="Google Shape;1782;p51"/>
            <p:cNvSpPr/>
            <p:nvPr/>
          </p:nvSpPr>
          <p:spPr>
            <a:xfrm>
              <a:off x="4138675" y="1477348"/>
              <a:ext cx="33566" cy="38209"/>
            </a:xfrm>
            <a:custGeom>
              <a:avLst/>
              <a:gdLst/>
              <a:ahLst/>
              <a:cxnLst/>
              <a:rect l="l" t="t" r="r" b="b"/>
              <a:pathLst>
                <a:path w="1012" h="1152" extrusionOk="0">
                  <a:moveTo>
                    <a:pt x="304" y="0"/>
                  </a:moveTo>
                  <a:cubicBezTo>
                    <a:pt x="253" y="0"/>
                    <a:pt x="203" y="15"/>
                    <a:pt x="158" y="44"/>
                  </a:cubicBezTo>
                  <a:cubicBezTo>
                    <a:pt x="34" y="124"/>
                    <a:pt x="1" y="290"/>
                    <a:pt x="81" y="412"/>
                  </a:cubicBezTo>
                  <a:lnTo>
                    <a:pt x="487" y="1031"/>
                  </a:lnTo>
                  <a:cubicBezTo>
                    <a:pt x="539" y="1109"/>
                    <a:pt x="623" y="1151"/>
                    <a:pt x="710" y="1151"/>
                  </a:cubicBezTo>
                  <a:cubicBezTo>
                    <a:pt x="759" y="1151"/>
                    <a:pt x="811" y="1137"/>
                    <a:pt x="855" y="1107"/>
                  </a:cubicBezTo>
                  <a:cubicBezTo>
                    <a:pt x="978" y="1027"/>
                    <a:pt x="1012" y="862"/>
                    <a:pt x="932" y="739"/>
                  </a:cubicBezTo>
                  <a:lnTo>
                    <a:pt x="525" y="120"/>
                  </a:lnTo>
                  <a:cubicBezTo>
                    <a:pt x="475" y="42"/>
                    <a:pt x="390" y="0"/>
                    <a:pt x="304" y="0"/>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1783" name="Google Shape;1783;p51"/>
            <p:cNvSpPr/>
            <p:nvPr/>
          </p:nvSpPr>
          <p:spPr>
            <a:xfrm>
              <a:off x="4080466" y="1530516"/>
              <a:ext cx="38574" cy="33433"/>
            </a:xfrm>
            <a:custGeom>
              <a:avLst/>
              <a:gdLst/>
              <a:ahLst/>
              <a:cxnLst/>
              <a:rect l="l" t="t" r="r" b="b"/>
              <a:pathLst>
                <a:path w="1163" h="1008" extrusionOk="0">
                  <a:moveTo>
                    <a:pt x="298" y="0"/>
                  </a:moveTo>
                  <a:cubicBezTo>
                    <a:pt x="223" y="0"/>
                    <a:pt x="147" y="32"/>
                    <a:pt x="94" y="94"/>
                  </a:cubicBezTo>
                  <a:cubicBezTo>
                    <a:pt x="1" y="207"/>
                    <a:pt x="15" y="375"/>
                    <a:pt x="127" y="469"/>
                  </a:cubicBezTo>
                  <a:lnTo>
                    <a:pt x="693" y="945"/>
                  </a:lnTo>
                  <a:cubicBezTo>
                    <a:pt x="743" y="987"/>
                    <a:pt x="804" y="1007"/>
                    <a:pt x="864" y="1007"/>
                  </a:cubicBezTo>
                  <a:cubicBezTo>
                    <a:pt x="940" y="1007"/>
                    <a:pt x="1015" y="975"/>
                    <a:pt x="1068" y="913"/>
                  </a:cubicBezTo>
                  <a:cubicBezTo>
                    <a:pt x="1162" y="800"/>
                    <a:pt x="1148" y="632"/>
                    <a:pt x="1035" y="538"/>
                  </a:cubicBezTo>
                  <a:lnTo>
                    <a:pt x="469" y="63"/>
                  </a:lnTo>
                  <a:cubicBezTo>
                    <a:pt x="419" y="21"/>
                    <a:pt x="359" y="0"/>
                    <a:pt x="298" y="0"/>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1784" name="Google Shape;1784;p51"/>
            <p:cNvSpPr/>
            <p:nvPr/>
          </p:nvSpPr>
          <p:spPr>
            <a:xfrm>
              <a:off x="4039604" y="1598244"/>
              <a:ext cx="42587" cy="27363"/>
            </a:xfrm>
            <a:custGeom>
              <a:avLst/>
              <a:gdLst/>
              <a:ahLst/>
              <a:cxnLst/>
              <a:rect l="l" t="t" r="r" b="b"/>
              <a:pathLst>
                <a:path w="1284" h="825" extrusionOk="0">
                  <a:moveTo>
                    <a:pt x="303" y="0"/>
                  </a:moveTo>
                  <a:cubicBezTo>
                    <a:pt x="200" y="0"/>
                    <a:pt x="102" y="60"/>
                    <a:pt x="58" y="160"/>
                  </a:cubicBezTo>
                  <a:cubicBezTo>
                    <a:pt x="1" y="296"/>
                    <a:pt x="62" y="452"/>
                    <a:pt x="197" y="510"/>
                  </a:cubicBezTo>
                  <a:lnTo>
                    <a:pt x="876" y="803"/>
                  </a:lnTo>
                  <a:cubicBezTo>
                    <a:pt x="909" y="817"/>
                    <a:pt x="945" y="825"/>
                    <a:pt x="980" y="825"/>
                  </a:cubicBezTo>
                  <a:cubicBezTo>
                    <a:pt x="1083" y="825"/>
                    <a:pt x="1182" y="765"/>
                    <a:pt x="1225" y="664"/>
                  </a:cubicBezTo>
                  <a:cubicBezTo>
                    <a:pt x="1283" y="529"/>
                    <a:pt x="1221" y="373"/>
                    <a:pt x="1086" y="314"/>
                  </a:cubicBezTo>
                  <a:lnTo>
                    <a:pt x="408" y="22"/>
                  </a:lnTo>
                  <a:cubicBezTo>
                    <a:pt x="374" y="7"/>
                    <a:pt x="338" y="0"/>
                    <a:pt x="303" y="0"/>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1785" name="Google Shape;1785;p51"/>
            <p:cNvSpPr/>
            <p:nvPr/>
          </p:nvSpPr>
          <p:spPr>
            <a:xfrm>
              <a:off x="4020665" y="1674861"/>
              <a:ext cx="42985" cy="20464"/>
            </a:xfrm>
            <a:custGeom>
              <a:avLst/>
              <a:gdLst/>
              <a:ahLst/>
              <a:cxnLst/>
              <a:rect l="l" t="t" r="r" b="b"/>
              <a:pathLst>
                <a:path w="1296" h="617" extrusionOk="0">
                  <a:moveTo>
                    <a:pt x="280" y="0"/>
                  </a:moveTo>
                  <a:cubicBezTo>
                    <a:pt x="148" y="0"/>
                    <a:pt x="34" y="100"/>
                    <a:pt x="17" y="235"/>
                  </a:cubicBezTo>
                  <a:cubicBezTo>
                    <a:pt x="1" y="381"/>
                    <a:pt x="106" y="513"/>
                    <a:pt x="251" y="530"/>
                  </a:cubicBezTo>
                  <a:lnTo>
                    <a:pt x="985" y="615"/>
                  </a:lnTo>
                  <a:cubicBezTo>
                    <a:pt x="995" y="616"/>
                    <a:pt x="1005" y="616"/>
                    <a:pt x="1015" y="616"/>
                  </a:cubicBezTo>
                  <a:cubicBezTo>
                    <a:pt x="1149" y="616"/>
                    <a:pt x="1264" y="517"/>
                    <a:pt x="1279" y="381"/>
                  </a:cubicBezTo>
                  <a:cubicBezTo>
                    <a:pt x="1296" y="235"/>
                    <a:pt x="1192" y="104"/>
                    <a:pt x="1045" y="87"/>
                  </a:cubicBezTo>
                  <a:lnTo>
                    <a:pt x="312" y="2"/>
                  </a:lnTo>
                  <a:cubicBezTo>
                    <a:pt x="301" y="1"/>
                    <a:pt x="291" y="0"/>
                    <a:pt x="280" y="0"/>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1786" name="Google Shape;1786;p51"/>
            <p:cNvSpPr/>
            <p:nvPr/>
          </p:nvSpPr>
          <p:spPr>
            <a:xfrm>
              <a:off x="4023584" y="1749587"/>
              <a:ext cx="43217" cy="21990"/>
            </a:xfrm>
            <a:custGeom>
              <a:avLst/>
              <a:gdLst/>
              <a:ahLst/>
              <a:cxnLst/>
              <a:rect l="l" t="t" r="r" b="b"/>
              <a:pathLst>
                <a:path w="1303" h="663" extrusionOk="0">
                  <a:moveTo>
                    <a:pt x="1015" y="1"/>
                  </a:moveTo>
                  <a:cubicBezTo>
                    <a:pt x="999" y="1"/>
                    <a:pt x="983" y="2"/>
                    <a:pt x="967" y="5"/>
                  </a:cubicBezTo>
                  <a:lnTo>
                    <a:pt x="240" y="134"/>
                  </a:lnTo>
                  <a:cubicBezTo>
                    <a:pt x="97" y="160"/>
                    <a:pt x="0" y="299"/>
                    <a:pt x="26" y="444"/>
                  </a:cubicBezTo>
                  <a:cubicBezTo>
                    <a:pt x="48" y="572"/>
                    <a:pt x="161" y="662"/>
                    <a:pt x="288" y="662"/>
                  </a:cubicBezTo>
                  <a:cubicBezTo>
                    <a:pt x="303" y="662"/>
                    <a:pt x="319" y="661"/>
                    <a:pt x="335" y="658"/>
                  </a:cubicBezTo>
                  <a:lnTo>
                    <a:pt x="1061" y="528"/>
                  </a:lnTo>
                  <a:cubicBezTo>
                    <a:pt x="1206" y="502"/>
                    <a:pt x="1302" y="364"/>
                    <a:pt x="1276" y="220"/>
                  </a:cubicBezTo>
                  <a:cubicBezTo>
                    <a:pt x="1253" y="91"/>
                    <a:pt x="1141" y="1"/>
                    <a:pt x="1015" y="1"/>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1787" name="Google Shape;1787;p51"/>
            <p:cNvSpPr/>
            <p:nvPr/>
          </p:nvSpPr>
          <p:spPr>
            <a:xfrm>
              <a:off x="4048625" y="1817647"/>
              <a:ext cx="42023" cy="28723"/>
            </a:xfrm>
            <a:custGeom>
              <a:avLst/>
              <a:gdLst/>
              <a:ahLst/>
              <a:cxnLst/>
              <a:rect l="l" t="t" r="r" b="b"/>
              <a:pathLst>
                <a:path w="1267" h="866" extrusionOk="0">
                  <a:moveTo>
                    <a:pt x="962" y="1"/>
                  </a:moveTo>
                  <a:cubicBezTo>
                    <a:pt x="922" y="1"/>
                    <a:pt x="881" y="10"/>
                    <a:pt x="843" y="29"/>
                  </a:cubicBezTo>
                  <a:lnTo>
                    <a:pt x="184" y="364"/>
                  </a:lnTo>
                  <a:cubicBezTo>
                    <a:pt x="53" y="430"/>
                    <a:pt x="1" y="590"/>
                    <a:pt x="67" y="720"/>
                  </a:cubicBezTo>
                  <a:cubicBezTo>
                    <a:pt x="114" y="813"/>
                    <a:pt x="207" y="866"/>
                    <a:pt x="304" y="866"/>
                  </a:cubicBezTo>
                  <a:cubicBezTo>
                    <a:pt x="345" y="866"/>
                    <a:pt x="386" y="858"/>
                    <a:pt x="424" y="837"/>
                  </a:cubicBezTo>
                  <a:lnTo>
                    <a:pt x="1083" y="504"/>
                  </a:lnTo>
                  <a:cubicBezTo>
                    <a:pt x="1215" y="438"/>
                    <a:pt x="1267" y="278"/>
                    <a:pt x="1200" y="146"/>
                  </a:cubicBezTo>
                  <a:cubicBezTo>
                    <a:pt x="1153" y="54"/>
                    <a:pt x="1060" y="1"/>
                    <a:pt x="962" y="1"/>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1788" name="Google Shape;1788;p51"/>
            <p:cNvSpPr/>
            <p:nvPr/>
          </p:nvSpPr>
          <p:spPr>
            <a:xfrm>
              <a:off x="4094861" y="1876121"/>
              <a:ext cx="37313" cy="34594"/>
            </a:xfrm>
            <a:custGeom>
              <a:avLst/>
              <a:gdLst/>
              <a:ahLst/>
              <a:cxnLst/>
              <a:rect l="l" t="t" r="r" b="b"/>
              <a:pathLst>
                <a:path w="1125" h="1043" extrusionOk="0">
                  <a:moveTo>
                    <a:pt x="830" y="1"/>
                  </a:moveTo>
                  <a:cubicBezTo>
                    <a:pt x="764" y="1"/>
                    <a:pt x="698" y="25"/>
                    <a:pt x="647" y="74"/>
                  </a:cubicBezTo>
                  <a:lnTo>
                    <a:pt x="111" y="584"/>
                  </a:lnTo>
                  <a:cubicBezTo>
                    <a:pt x="5" y="685"/>
                    <a:pt x="0" y="854"/>
                    <a:pt x="102" y="959"/>
                  </a:cubicBezTo>
                  <a:cubicBezTo>
                    <a:pt x="154" y="1015"/>
                    <a:pt x="224" y="1042"/>
                    <a:pt x="295" y="1042"/>
                  </a:cubicBezTo>
                  <a:cubicBezTo>
                    <a:pt x="361" y="1042"/>
                    <a:pt x="426" y="1018"/>
                    <a:pt x="478" y="969"/>
                  </a:cubicBezTo>
                  <a:lnTo>
                    <a:pt x="1014" y="459"/>
                  </a:lnTo>
                  <a:cubicBezTo>
                    <a:pt x="1119" y="358"/>
                    <a:pt x="1124" y="189"/>
                    <a:pt x="1023" y="84"/>
                  </a:cubicBezTo>
                  <a:cubicBezTo>
                    <a:pt x="970" y="28"/>
                    <a:pt x="900" y="1"/>
                    <a:pt x="830" y="1"/>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1789" name="Google Shape;1789;p51"/>
            <p:cNvSpPr/>
            <p:nvPr/>
          </p:nvSpPr>
          <p:spPr>
            <a:xfrm>
              <a:off x="4190814" y="1648659"/>
              <a:ext cx="51841" cy="52371"/>
            </a:xfrm>
            <a:custGeom>
              <a:avLst/>
              <a:gdLst/>
              <a:ahLst/>
              <a:cxnLst/>
              <a:rect l="l" t="t" r="r" b="b"/>
              <a:pathLst>
                <a:path w="1563" h="1579" extrusionOk="0">
                  <a:moveTo>
                    <a:pt x="1031" y="533"/>
                  </a:moveTo>
                  <a:lnTo>
                    <a:pt x="1031" y="1048"/>
                  </a:lnTo>
                  <a:lnTo>
                    <a:pt x="532" y="1048"/>
                  </a:lnTo>
                  <a:lnTo>
                    <a:pt x="532" y="533"/>
                  </a:lnTo>
                  <a:close/>
                  <a:moveTo>
                    <a:pt x="443" y="1"/>
                  </a:moveTo>
                  <a:cubicBezTo>
                    <a:pt x="199" y="1"/>
                    <a:pt x="1" y="199"/>
                    <a:pt x="1" y="443"/>
                  </a:cubicBezTo>
                  <a:lnTo>
                    <a:pt x="1" y="1136"/>
                  </a:lnTo>
                  <a:cubicBezTo>
                    <a:pt x="1" y="1381"/>
                    <a:pt x="200" y="1579"/>
                    <a:pt x="443" y="1579"/>
                  </a:cubicBezTo>
                  <a:lnTo>
                    <a:pt x="1120" y="1579"/>
                  </a:lnTo>
                  <a:cubicBezTo>
                    <a:pt x="1364" y="1579"/>
                    <a:pt x="1562" y="1381"/>
                    <a:pt x="1562" y="1136"/>
                  </a:cubicBezTo>
                  <a:lnTo>
                    <a:pt x="1562" y="443"/>
                  </a:lnTo>
                  <a:cubicBezTo>
                    <a:pt x="1562" y="199"/>
                    <a:pt x="1364" y="1"/>
                    <a:pt x="1120" y="1"/>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1790" name="Google Shape;1790;p51"/>
            <p:cNvSpPr/>
            <p:nvPr/>
          </p:nvSpPr>
          <p:spPr>
            <a:xfrm>
              <a:off x="4231047" y="1581063"/>
              <a:ext cx="51841" cy="52405"/>
            </a:xfrm>
            <a:custGeom>
              <a:avLst/>
              <a:gdLst/>
              <a:ahLst/>
              <a:cxnLst/>
              <a:rect l="l" t="t" r="r" b="b"/>
              <a:pathLst>
                <a:path w="1563" h="1580" extrusionOk="0">
                  <a:moveTo>
                    <a:pt x="1031" y="533"/>
                  </a:moveTo>
                  <a:lnTo>
                    <a:pt x="1031" y="1048"/>
                  </a:lnTo>
                  <a:lnTo>
                    <a:pt x="532" y="1048"/>
                  </a:lnTo>
                  <a:lnTo>
                    <a:pt x="532" y="533"/>
                  </a:lnTo>
                  <a:close/>
                  <a:moveTo>
                    <a:pt x="444" y="1"/>
                  </a:moveTo>
                  <a:cubicBezTo>
                    <a:pt x="199" y="1"/>
                    <a:pt x="0" y="200"/>
                    <a:pt x="0" y="444"/>
                  </a:cubicBezTo>
                  <a:lnTo>
                    <a:pt x="0" y="1137"/>
                  </a:lnTo>
                  <a:cubicBezTo>
                    <a:pt x="0" y="1382"/>
                    <a:pt x="199" y="1580"/>
                    <a:pt x="444" y="1580"/>
                  </a:cubicBezTo>
                  <a:lnTo>
                    <a:pt x="1119" y="1580"/>
                  </a:lnTo>
                  <a:cubicBezTo>
                    <a:pt x="1364" y="1580"/>
                    <a:pt x="1563" y="1382"/>
                    <a:pt x="1563" y="1137"/>
                  </a:cubicBezTo>
                  <a:lnTo>
                    <a:pt x="1563" y="444"/>
                  </a:lnTo>
                  <a:cubicBezTo>
                    <a:pt x="1563" y="200"/>
                    <a:pt x="1364" y="1"/>
                    <a:pt x="1119" y="1"/>
                  </a:cubicBezTo>
                  <a:close/>
                </a:path>
              </a:pathLst>
            </a:custGeom>
            <a:solidFill>
              <a:schemeClr val="dk1"/>
            </a:solidFill>
            <a:ln>
              <a:noFill/>
            </a:ln>
          </p:spPr>
          <p:txBody>
            <a:bodyPr spcFirstLastPara="1" wrap="square" lIns="91425" tIns="91425" rIns="91425" bIns="91425" anchor="ctr" anchorCtr="0">
              <a:noAutofit/>
            </a:bodyPr>
            <a:lstStyle/>
            <a:p>
              <a:endParaRPr/>
            </a:p>
          </p:txBody>
        </p:sp>
      </p:grpSp>
      <p:grpSp>
        <p:nvGrpSpPr>
          <p:cNvPr id="1791" name="Google Shape;1791;p51"/>
          <p:cNvGrpSpPr/>
          <p:nvPr/>
        </p:nvGrpSpPr>
        <p:grpSpPr>
          <a:xfrm>
            <a:off x="3062774" y="2369615"/>
            <a:ext cx="247956" cy="365769"/>
            <a:chOff x="6162888" y="1431577"/>
            <a:chExt cx="414295" cy="601990"/>
          </a:xfrm>
        </p:grpSpPr>
        <p:sp>
          <p:nvSpPr>
            <p:cNvPr id="1792" name="Google Shape;1792;p51"/>
            <p:cNvSpPr/>
            <p:nvPr/>
          </p:nvSpPr>
          <p:spPr>
            <a:xfrm>
              <a:off x="6268261" y="1810649"/>
              <a:ext cx="162886" cy="165008"/>
            </a:xfrm>
            <a:custGeom>
              <a:avLst/>
              <a:gdLst/>
              <a:ahLst/>
              <a:cxnLst/>
              <a:rect l="l" t="t" r="r" b="b"/>
              <a:pathLst>
                <a:path w="4911" h="4975" extrusionOk="0">
                  <a:moveTo>
                    <a:pt x="1855" y="533"/>
                  </a:moveTo>
                  <a:cubicBezTo>
                    <a:pt x="2040" y="533"/>
                    <a:pt x="2190" y="682"/>
                    <a:pt x="2190" y="864"/>
                  </a:cubicBezTo>
                  <a:lnTo>
                    <a:pt x="2190" y="1820"/>
                  </a:lnTo>
                  <a:lnTo>
                    <a:pt x="1645" y="1820"/>
                  </a:lnTo>
                  <a:cubicBezTo>
                    <a:pt x="1498" y="1820"/>
                    <a:pt x="1379" y="1939"/>
                    <a:pt x="1379" y="2086"/>
                  </a:cubicBezTo>
                  <a:cubicBezTo>
                    <a:pt x="1379" y="2233"/>
                    <a:pt x="1498" y="2352"/>
                    <a:pt x="1645" y="2352"/>
                  </a:cubicBezTo>
                  <a:lnTo>
                    <a:pt x="2190" y="2352"/>
                  </a:lnTo>
                  <a:lnTo>
                    <a:pt x="2190" y="4111"/>
                  </a:lnTo>
                  <a:cubicBezTo>
                    <a:pt x="2190" y="4294"/>
                    <a:pt x="2040" y="4443"/>
                    <a:pt x="1855" y="4443"/>
                  </a:cubicBezTo>
                  <a:cubicBezTo>
                    <a:pt x="1686" y="4443"/>
                    <a:pt x="1543" y="4317"/>
                    <a:pt x="1523" y="4151"/>
                  </a:cubicBezTo>
                  <a:cubicBezTo>
                    <a:pt x="1509" y="4035"/>
                    <a:pt x="1422" y="3943"/>
                    <a:pt x="1308" y="3921"/>
                  </a:cubicBezTo>
                  <a:cubicBezTo>
                    <a:pt x="1047" y="3872"/>
                    <a:pt x="857" y="3644"/>
                    <a:pt x="857" y="3379"/>
                  </a:cubicBezTo>
                  <a:cubicBezTo>
                    <a:pt x="857" y="3250"/>
                    <a:pt x="901" y="3128"/>
                    <a:pt x="985" y="3028"/>
                  </a:cubicBezTo>
                  <a:cubicBezTo>
                    <a:pt x="1034" y="2968"/>
                    <a:pt x="1054" y="2890"/>
                    <a:pt x="1042" y="2814"/>
                  </a:cubicBezTo>
                  <a:cubicBezTo>
                    <a:pt x="1030" y="2738"/>
                    <a:pt x="985" y="2672"/>
                    <a:pt x="918" y="2631"/>
                  </a:cubicBezTo>
                  <a:cubicBezTo>
                    <a:pt x="677" y="2484"/>
                    <a:pt x="533" y="2228"/>
                    <a:pt x="533" y="1947"/>
                  </a:cubicBezTo>
                  <a:cubicBezTo>
                    <a:pt x="533" y="1532"/>
                    <a:pt x="859" y="1181"/>
                    <a:pt x="1275" y="1148"/>
                  </a:cubicBezTo>
                  <a:cubicBezTo>
                    <a:pt x="1414" y="1137"/>
                    <a:pt x="1520" y="1022"/>
                    <a:pt x="1520" y="883"/>
                  </a:cubicBezTo>
                  <a:lnTo>
                    <a:pt x="1520" y="864"/>
                  </a:lnTo>
                  <a:cubicBezTo>
                    <a:pt x="1520" y="682"/>
                    <a:pt x="1670" y="533"/>
                    <a:pt x="1855" y="533"/>
                  </a:cubicBezTo>
                  <a:close/>
                  <a:moveTo>
                    <a:pt x="3056" y="533"/>
                  </a:moveTo>
                  <a:cubicBezTo>
                    <a:pt x="3241" y="533"/>
                    <a:pt x="3392" y="682"/>
                    <a:pt x="3392" y="864"/>
                  </a:cubicBezTo>
                  <a:lnTo>
                    <a:pt x="3392" y="883"/>
                  </a:lnTo>
                  <a:cubicBezTo>
                    <a:pt x="3392" y="1022"/>
                    <a:pt x="3499" y="1137"/>
                    <a:pt x="3637" y="1148"/>
                  </a:cubicBezTo>
                  <a:cubicBezTo>
                    <a:pt x="3977" y="1175"/>
                    <a:pt x="4258" y="1415"/>
                    <a:pt x="4348" y="1729"/>
                  </a:cubicBezTo>
                  <a:lnTo>
                    <a:pt x="3881" y="1729"/>
                  </a:lnTo>
                  <a:cubicBezTo>
                    <a:pt x="3734" y="1729"/>
                    <a:pt x="3615" y="1848"/>
                    <a:pt x="3615" y="1995"/>
                  </a:cubicBezTo>
                  <a:cubicBezTo>
                    <a:pt x="3615" y="2142"/>
                    <a:pt x="3734" y="2261"/>
                    <a:pt x="3881" y="2261"/>
                  </a:cubicBezTo>
                  <a:lnTo>
                    <a:pt x="4315" y="2261"/>
                  </a:lnTo>
                  <a:cubicBezTo>
                    <a:pt x="4251" y="2412"/>
                    <a:pt x="4141" y="2541"/>
                    <a:pt x="3994" y="2631"/>
                  </a:cubicBezTo>
                  <a:cubicBezTo>
                    <a:pt x="3928" y="2672"/>
                    <a:pt x="3883" y="2738"/>
                    <a:pt x="3870" y="2814"/>
                  </a:cubicBezTo>
                  <a:cubicBezTo>
                    <a:pt x="3857" y="2890"/>
                    <a:pt x="3879" y="2968"/>
                    <a:pt x="3928" y="3028"/>
                  </a:cubicBezTo>
                  <a:cubicBezTo>
                    <a:pt x="4011" y="3128"/>
                    <a:pt x="4054" y="3250"/>
                    <a:pt x="4054" y="3379"/>
                  </a:cubicBezTo>
                  <a:cubicBezTo>
                    <a:pt x="4054" y="3644"/>
                    <a:pt x="3866" y="3872"/>
                    <a:pt x="3604" y="3921"/>
                  </a:cubicBezTo>
                  <a:cubicBezTo>
                    <a:pt x="3490" y="3943"/>
                    <a:pt x="3403" y="4036"/>
                    <a:pt x="3389" y="4151"/>
                  </a:cubicBezTo>
                  <a:cubicBezTo>
                    <a:pt x="3370" y="4317"/>
                    <a:pt x="3227" y="4443"/>
                    <a:pt x="3056" y="4443"/>
                  </a:cubicBezTo>
                  <a:cubicBezTo>
                    <a:pt x="2873" y="4443"/>
                    <a:pt x="2722" y="4294"/>
                    <a:pt x="2722" y="4111"/>
                  </a:cubicBezTo>
                  <a:lnTo>
                    <a:pt x="2722" y="3488"/>
                  </a:lnTo>
                  <a:lnTo>
                    <a:pt x="3060" y="3488"/>
                  </a:lnTo>
                  <a:cubicBezTo>
                    <a:pt x="3206" y="3488"/>
                    <a:pt x="3324" y="3369"/>
                    <a:pt x="3324" y="3222"/>
                  </a:cubicBezTo>
                  <a:cubicBezTo>
                    <a:pt x="3324" y="3075"/>
                    <a:pt x="3206" y="2956"/>
                    <a:pt x="3060" y="2956"/>
                  </a:cubicBezTo>
                  <a:lnTo>
                    <a:pt x="2722" y="2956"/>
                  </a:lnTo>
                  <a:lnTo>
                    <a:pt x="2722" y="864"/>
                  </a:lnTo>
                  <a:cubicBezTo>
                    <a:pt x="2722" y="682"/>
                    <a:pt x="2873" y="533"/>
                    <a:pt x="3056" y="533"/>
                  </a:cubicBezTo>
                  <a:close/>
                  <a:moveTo>
                    <a:pt x="1855" y="1"/>
                  </a:moveTo>
                  <a:cubicBezTo>
                    <a:pt x="1451" y="1"/>
                    <a:pt x="1110" y="279"/>
                    <a:pt x="1014" y="653"/>
                  </a:cubicBezTo>
                  <a:cubicBezTo>
                    <a:pt x="431" y="800"/>
                    <a:pt x="1" y="1331"/>
                    <a:pt x="1" y="1947"/>
                  </a:cubicBezTo>
                  <a:cubicBezTo>
                    <a:pt x="1" y="2324"/>
                    <a:pt x="156" y="2674"/>
                    <a:pt x="427" y="2923"/>
                  </a:cubicBezTo>
                  <a:cubicBezTo>
                    <a:pt x="360" y="3065"/>
                    <a:pt x="325" y="3221"/>
                    <a:pt x="325" y="3379"/>
                  </a:cubicBezTo>
                  <a:cubicBezTo>
                    <a:pt x="325" y="3839"/>
                    <a:pt x="616" y="4241"/>
                    <a:pt x="1037" y="4396"/>
                  </a:cubicBezTo>
                  <a:cubicBezTo>
                    <a:pt x="1156" y="4736"/>
                    <a:pt x="1480" y="4974"/>
                    <a:pt x="1855" y="4974"/>
                  </a:cubicBezTo>
                  <a:cubicBezTo>
                    <a:pt x="2088" y="4974"/>
                    <a:pt x="2300" y="4883"/>
                    <a:pt x="2456" y="4733"/>
                  </a:cubicBezTo>
                  <a:cubicBezTo>
                    <a:pt x="2612" y="4883"/>
                    <a:pt x="2823" y="4974"/>
                    <a:pt x="3056" y="4974"/>
                  </a:cubicBezTo>
                  <a:cubicBezTo>
                    <a:pt x="3431" y="4974"/>
                    <a:pt x="3756" y="4736"/>
                    <a:pt x="3875" y="4396"/>
                  </a:cubicBezTo>
                  <a:cubicBezTo>
                    <a:pt x="4297" y="4242"/>
                    <a:pt x="4586" y="3839"/>
                    <a:pt x="4586" y="3379"/>
                  </a:cubicBezTo>
                  <a:cubicBezTo>
                    <a:pt x="4586" y="3221"/>
                    <a:pt x="4551" y="3065"/>
                    <a:pt x="4486" y="2923"/>
                  </a:cubicBezTo>
                  <a:cubicBezTo>
                    <a:pt x="4756" y="2674"/>
                    <a:pt x="4911" y="2324"/>
                    <a:pt x="4911" y="1947"/>
                  </a:cubicBezTo>
                  <a:cubicBezTo>
                    <a:pt x="4911" y="1331"/>
                    <a:pt x="4481" y="800"/>
                    <a:pt x="3897" y="653"/>
                  </a:cubicBezTo>
                  <a:cubicBezTo>
                    <a:pt x="3803" y="279"/>
                    <a:pt x="3462" y="1"/>
                    <a:pt x="3056" y="1"/>
                  </a:cubicBezTo>
                  <a:cubicBezTo>
                    <a:pt x="2823" y="1"/>
                    <a:pt x="2612" y="93"/>
                    <a:pt x="2456" y="243"/>
                  </a:cubicBezTo>
                  <a:cubicBezTo>
                    <a:pt x="2300" y="93"/>
                    <a:pt x="2088" y="1"/>
                    <a:pt x="1855" y="1"/>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1793" name="Google Shape;1793;p51"/>
            <p:cNvSpPr/>
            <p:nvPr/>
          </p:nvSpPr>
          <p:spPr>
            <a:xfrm>
              <a:off x="6199438" y="1520964"/>
              <a:ext cx="306667" cy="512604"/>
            </a:xfrm>
            <a:custGeom>
              <a:avLst/>
              <a:gdLst/>
              <a:ahLst/>
              <a:cxnLst/>
              <a:rect l="l" t="t" r="r" b="b"/>
              <a:pathLst>
                <a:path w="9246" h="15455" extrusionOk="0">
                  <a:moveTo>
                    <a:pt x="8484" y="532"/>
                  </a:moveTo>
                  <a:lnTo>
                    <a:pt x="8484" y="986"/>
                  </a:lnTo>
                  <a:lnTo>
                    <a:pt x="8025" y="986"/>
                  </a:lnTo>
                  <a:lnTo>
                    <a:pt x="8025" y="532"/>
                  </a:lnTo>
                  <a:close/>
                  <a:moveTo>
                    <a:pt x="991" y="1947"/>
                  </a:moveTo>
                  <a:lnTo>
                    <a:pt x="991" y="2401"/>
                  </a:lnTo>
                  <a:lnTo>
                    <a:pt x="532" y="2401"/>
                  </a:lnTo>
                  <a:lnTo>
                    <a:pt x="532" y="1947"/>
                  </a:lnTo>
                  <a:close/>
                  <a:moveTo>
                    <a:pt x="5882" y="4525"/>
                  </a:moveTo>
                  <a:cubicBezTo>
                    <a:pt x="5930" y="4525"/>
                    <a:pt x="5970" y="4566"/>
                    <a:pt x="5970" y="4615"/>
                  </a:cubicBezTo>
                  <a:lnTo>
                    <a:pt x="5970" y="5361"/>
                  </a:lnTo>
                  <a:cubicBezTo>
                    <a:pt x="5970" y="5409"/>
                    <a:pt x="5930" y="5449"/>
                    <a:pt x="5882" y="5449"/>
                  </a:cubicBezTo>
                  <a:lnTo>
                    <a:pt x="3181" y="5449"/>
                  </a:lnTo>
                  <a:cubicBezTo>
                    <a:pt x="3132" y="5449"/>
                    <a:pt x="3091" y="5409"/>
                    <a:pt x="3091" y="5361"/>
                  </a:cubicBezTo>
                  <a:lnTo>
                    <a:pt x="3091" y="4615"/>
                  </a:lnTo>
                  <a:cubicBezTo>
                    <a:pt x="3091" y="4566"/>
                    <a:pt x="3132" y="4525"/>
                    <a:pt x="3181" y="4525"/>
                  </a:cubicBezTo>
                  <a:close/>
                  <a:moveTo>
                    <a:pt x="5224" y="5981"/>
                  </a:moveTo>
                  <a:lnTo>
                    <a:pt x="5224" y="6746"/>
                  </a:lnTo>
                  <a:lnTo>
                    <a:pt x="3838" y="6746"/>
                  </a:lnTo>
                  <a:lnTo>
                    <a:pt x="3838" y="5981"/>
                  </a:lnTo>
                  <a:close/>
                  <a:moveTo>
                    <a:pt x="8236" y="7815"/>
                  </a:moveTo>
                  <a:cubicBezTo>
                    <a:pt x="8249" y="7817"/>
                    <a:pt x="8270" y="7829"/>
                    <a:pt x="8278" y="7839"/>
                  </a:cubicBezTo>
                  <a:lnTo>
                    <a:pt x="8688" y="8544"/>
                  </a:lnTo>
                  <a:cubicBezTo>
                    <a:pt x="8691" y="8555"/>
                    <a:pt x="8691" y="8579"/>
                    <a:pt x="8688" y="8590"/>
                  </a:cubicBezTo>
                  <a:lnTo>
                    <a:pt x="8278" y="9297"/>
                  </a:lnTo>
                  <a:cubicBezTo>
                    <a:pt x="8270" y="9305"/>
                    <a:pt x="8249" y="9317"/>
                    <a:pt x="8236" y="9320"/>
                  </a:cubicBezTo>
                  <a:lnTo>
                    <a:pt x="7416" y="9320"/>
                  </a:lnTo>
                  <a:cubicBezTo>
                    <a:pt x="7405" y="9318"/>
                    <a:pt x="7383" y="9306"/>
                    <a:pt x="7375" y="9297"/>
                  </a:cubicBezTo>
                  <a:lnTo>
                    <a:pt x="6965" y="8590"/>
                  </a:lnTo>
                  <a:cubicBezTo>
                    <a:pt x="6961" y="8579"/>
                    <a:pt x="6961" y="8555"/>
                    <a:pt x="6965" y="8544"/>
                  </a:cubicBezTo>
                  <a:lnTo>
                    <a:pt x="7375" y="7839"/>
                  </a:lnTo>
                  <a:cubicBezTo>
                    <a:pt x="7383" y="7829"/>
                    <a:pt x="7405" y="7817"/>
                    <a:pt x="7416" y="7815"/>
                  </a:cubicBezTo>
                  <a:close/>
                  <a:moveTo>
                    <a:pt x="7937" y="0"/>
                  </a:moveTo>
                  <a:cubicBezTo>
                    <a:pt x="7692" y="0"/>
                    <a:pt x="7493" y="200"/>
                    <a:pt x="7493" y="444"/>
                  </a:cubicBezTo>
                  <a:lnTo>
                    <a:pt x="7493" y="1074"/>
                  </a:lnTo>
                  <a:cubicBezTo>
                    <a:pt x="7493" y="1319"/>
                    <a:pt x="7692" y="1518"/>
                    <a:pt x="7937" y="1518"/>
                  </a:cubicBezTo>
                  <a:lnTo>
                    <a:pt x="7961" y="1518"/>
                  </a:lnTo>
                  <a:lnTo>
                    <a:pt x="7961" y="2645"/>
                  </a:lnTo>
                  <a:lnTo>
                    <a:pt x="6574" y="2645"/>
                  </a:lnTo>
                  <a:lnTo>
                    <a:pt x="6574" y="2303"/>
                  </a:lnTo>
                  <a:cubicBezTo>
                    <a:pt x="6574" y="2157"/>
                    <a:pt x="6455" y="2038"/>
                    <a:pt x="6308" y="2038"/>
                  </a:cubicBezTo>
                  <a:cubicBezTo>
                    <a:pt x="6161" y="2038"/>
                    <a:pt x="6042" y="2157"/>
                    <a:pt x="6042" y="2303"/>
                  </a:cubicBezTo>
                  <a:lnTo>
                    <a:pt x="6042" y="2645"/>
                  </a:lnTo>
                  <a:lnTo>
                    <a:pt x="5659" y="2645"/>
                  </a:lnTo>
                  <a:cubicBezTo>
                    <a:pt x="5415" y="2645"/>
                    <a:pt x="5216" y="2845"/>
                    <a:pt x="5216" y="3089"/>
                  </a:cubicBezTo>
                  <a:lnTo>
                    <a:pt x="5216" y="3994"/>
                  </a:lnTo>
                  <a:lnTo>
                    <a:pt x="4969" y="3994"/>
                  </a:lnTo>
                  <a:lnTo>
                    <a:pt x="4969" y="1356"/>
                  </a:lnTo>
                  <a:cubicBezTo>
                    <a:pt x="4969" y="1111"/>
                    <a:pt x="4771" y="913"/>
                    <a:pt x="4526" y="913"/>
                  </a:cubicBezTo>
                  <a:lnTo>
                    <a:pt x="3091" y="913"/>
                  </a:lnTo>
                  <a:lnTo>
                    <a:pt x="3091" y="602"/>
                  </a:lnTo>
                  <a:cubicBezTo>
                    <a:pt x="3091" y="455"/>
                    <a:pt x="2972" y="336"/>
                    <a:pt x="2826" y="336"/>
                  </a:cubicBezTo>
                  <a:cubicBezTo>
                    <a:pt x="2679" y="336"/>
                    <a:pt x="2561" y="455"/>
                    <a:pt x="2561" y="602"/>
                  </a:cubicBezTo>
                  <a:lnTo>
                    <a:pt x="2561" y="1002"/>
                  </a:lnTo>
                  <a:cubicBezTo>
                    <a:pt x="2561" y="1246"/>
                    <a:pt x="2759" y="1444"/>
                    <a:pt x="3003" y="1444"/>
                  </a:cubicBezTo>
                  <a:lnTo>
                    <a:pt x="4437" y="1444"/>
                  </a:lnTo>
                  <a:lnTo>
                    <a:pt x="4437" y="3994"/>
                  </a:lnTo>
                  <a:lnTo>
                    <a:pt x="4144" y="3994"/>
                  </a:lnTo>
                  <a:lnTo>
                    <a:pt x="4144" y="2352"/>
                  </a:lnTo>
                  <a:cubicBezTo>
                    <a:pt x="4144" y="2107"/>
                    <a:pt x="3945" y="1909"/>
                    <a:pt x="3700" y="1909"/>
                  </a:cubicBezTo>
                  <a:lnTo>
                    <a:pt x="1522" y="1909"/>
                  </a:lnTo>
                  <a:lnTo>
                    <a:pt x="1522" y="1859"/>
                  </a:lnTo>
                  <a:cubicBezTo>
                    <a:pt x="1522" y="1614"/>
                    <a:pt x="1324" y="1416"/>
                    <a:pt x="1080" y="1416"/>
                  </a:cubicBezTo>
                  <a:lnTo>
                    <a:pt x="443" y="1416"/>
                  </a:lnTo>
                  <a:cubicBezTo>
                    <a:pt x="199" y="1416"/>
                    <a:pt x="1" y="1614"/>
                    <a:pt x="1" y="1859"/>
                  </a:cubicBezTo>
                  <a:lnTo>
                    <a:pt x="1" y="2490"/>
                  </a:lnTo>
                  <a:cubicBezTo>
                    <a:pt x="1" y="2735"/>
                    <a:pt x="199" y="2933"/>
                    <a:pt x="443" y="2933"/>
                  </a:cubicBezTo>
                  <a:lnTo>
                    <a:pt x="1080" y="2933"/>
                  </a:lnTo>
                  <a:cubicBezTo>
                    <a:pt x="1324" y="2933"/>
                    <a:pt x="1522" y="2735"/>
                    <a:pt x="1522" y="2490"/>
                  </a:cubicBezTo>
                  <a:lnTo>
                    <a:pt x="1522" y="2441"/>
                  </a:lnTo>
                  <a:lnTo>
                    <a:pt x="3612" y="2441"/>
                  </a:lnTo>
                  <a:lnTo>
                    <a:pt x="3612" y="3994"/>
                  </a:lnTo>
                  <a:lnTo>
                    <a:pt x="3181" y="3994"/>
                  </a:lnTo>
                  <a:cubicBezTo>
                    <a:pt x="2838" y="3994"/>
                    <a:pt x="2560" y="4273"/>
                    <a:pt x="2560" y="4615"/>
                  </a:cubicBezTo>
                  <a:lnTo>
                    <a:pt x="2560" y="5361"/>
                  </a:lnTo>
                  <a:cubicBezTo>
                    <a:pt x="2560" y="5703"/>
                    <a:pt x="2839" y="5981"/>
                    <a:pt x="3181" y="5981"/>
                  </a:cubicBezTo>
                  <a:lnTo>
                    <a:pt x="3306" y="5981"/>
                  </a:lnTo>
                  <a:lnTo>
                    <a:pt x="3306" y="7278"/>
                  </a:lnTo>
                  <a:cubicBezTo>
                    <a:pt x="1545" y="7811"/>
                    <a:pt x="334" y="9426"/>
                    <a:pt x="334" y="11276"/>
                  </a:cubicBezTo>
                  <a:cubicBezTo>
                    <a:pt x="334" y="13580"/>
                    <a:pt x="2217" y="15455"/>
                    <a:pt x="4531" y="15455"/>
                  </a:cubicBezTo>
                  <a:cubicBezTo>
                    <a:pt x="5344" y="15455"/>
                    <a:pt x="6133" y="15223"/>
                    <a:pt x="6812" y="14785"/>
                  </a:cubicBezTo>
                  <a:cubicBezTo>
                    <a:pt x="6935" y="14705"/>
                    <a:pt x="6970" y="14540"/>
                    <a:pt x="6891" y="14417"/>
                  </a:cubicBezTo>
                  <a:cubicBezTo>
                    <a:pt x="6840" y="14338"/>
                    <a:pt x="6755" y="14296"/>
                    <a:pt x="6668" y="14296"/>
                  </a:cubicBezTo>
                  <a:cubicBezTo>
                    <a:pt x="6618" y="14296"/>
                    <a:pt x="6568" y="14309"/>
                    <a:pt x="6524" y="14338"/>
                  </a:cubicBezTo>
                  <a:cubicBezTo>
                    <a:pt x="5930" y="14721"/>
                    <a:pt x="5241" y="14923"/>
                    <a:pt x="4531" y="14923"/>
                  </a:cubicBezTo>
                  <a:cubicBezTo>
                    <a:pt x="2509" y="14923"/>
                    <a:pt x="865" y="13287"/>
                    <a:pt x="865" y="11276"/>
                  </a:cubicBezTo>
                  <a:cubicBezTo>
                    <a:pt x="865" y="9600"/>
                    <a:pt x="2005" y="8146"/>
                    <a:pt x="3637" y="7739"/>
                  </a:cubicBezTo>
                  <a:cubicBezTo>
                    <a:pt x="3755" y="7709"/>
                    <a:pt x="3838" y="7602"/>
                    <a:pt x="3838" y="7480"/>
                  </a:cubicBezTo>
                  <a:lnTo>
                    <a:pt x="3838" y="7278"/>
                  </a:lnTo>
                  <a:lnTo>
                    <a:pt x="5224" y="7278"/>
                  </a:lnTo>
                  <a:lnTo>
                    <a:pt x="5224" y="7480"/>
                  </a:lnTo>
                  <a:cubicBezTo>
                    <a:pt x="5224" y="7602"/>
                    <a:pt x="5307" y="7709"/>
                    <a:pt x="5426" y="7739"/>
                  </a:cubicBezTo>
                  <a:cubicBezTo>
                    <a:pt x="5830" y="7840"/>
                    <a:pt x="6203" y="8005"/>
                    <a:pt x="6537" y="8222"/>
                  </a:cubicBezTo>
                  <a:lnTo>
                    <a:pt x="6503" y="8280"/>
                  </a:lnTo>
                  <a:cubicBezTo>
                    <a:pt x="6407" y="8446"/>
                    <a:pt x="6407" y="8688"/>
                    <a:pt x="6503" y="8854"/>
                  </a:cubicBezTo>
                  <a:lnTo>
                    <a:pt x="6917" y="9566"/>
                  </a:lnTo>
                  <a:cubicBezTo>
                    <a:pt x="7012" y="9732"/>
                    <a:pt x="7221" y="9852"/>
                    <a:pt x="7413" y="9852"/>
                  </a:cubicBezTo>
                  <a:lnTo>
                    <a:pt x="7907" y="9852"/>
                  </a:lnTo>
                  <a:cubicBezTo>
                    <a:pt x="8094" y="10291"/>
                    <a:pt x="8197" y="10774"/>
                    <a:pt x="8197" y="11276"/>
                  </a:cubicBezTo>
                  <a:cubicBezTo>
                    <a:pt x="8197" y="12038"/>
                    <a:pt x="7963" y="12767"/>
                    <a:pt x="7522" y="13386"/>
                  </a:cubicBezTo>
                  <a:cubicBezTo>
                    <a:pt x="7436" y="13505"/>
                    <a:pt x="7463" y="13672"/>
                    <a:pt x="7583" y="13757"/>
                  </a:cubicBezTo>
                  <a:cubicBezTo>
                    <a:pt x="7630" y="13790"/>
                    <a:pt x="7684" y="13806"/>
                    <a:pt x="7737" y="13806"/>
                  </a:cubicBezTo>
                  <a:cubicBezTo>
                    <a:pt x="7820" y="13806"/>
                    <a:pt x="7902" y="13768"/>
                    <a:pt x="7954" y="13695"/>
                  </a:cubicBezTo>
                  <a:cubicBezTo>
                    <a:pt x="8460" y="12986"/>
                    <a:pt x="8728" y="12149"/>
                    <a:pt x="8728" y="11276"/>
                  </a:cubicBezTo>
                  <a:cubicBezTo>
                    <a:pt x="8728" y="10761"/>
                    <a:pt x="8634" y="10264"/>
                    <a:pt x="8459" y="9804"/>
                  </a:cubicBezTo>
                  <a:cubicBezTo>
                    <a:pt x="8574" y="9753"/>
                    <a:pt x="8677" y="9668"/>
                    <a:pt x="8736" y="9566"/>
                  </a:cubicBezTo>
                  <a:lnTo>
                    <a:pt x="9149" y="8854"/>
                  </a:lnTo>
                  <a:cubicBezTo>
                    <a:pt x="9246" y="8688"/>
                    <a:pt x="9246" y="8446"/>
                    <a:pt x="9149" y="8281"/>
                  </a:cubicBezTo>
                  <a:lnTo>
                    <a:pt x="8736" y="7569"/>
                  </a:lnTo>
                  <a:cubicBezTo>
                    <a:pt x="8641" y="7403"/>
                    <a:pt x="8431" y="7283"/>
                    <a:pt x="8240" y="7283"/>
                  </a:cubicBezTo>
                  <a:lnTo>
                    <a:pt x="7413" y="7283"/>
                  </a:lnTo>
                  <a:cubicBezTo>
                    <a:pt x="7221" y="7283"/>
                    <a:pt x="7012" y="7403"/>
                    <a:pt x="6917" y="7569"/>
                  </a:cubicBezTo>
                  <a:lnTo>
                    <a:pt x="6804" y="7763"/>
                  </a:lnTo>
                  <a:cubicBezTo>
                    <a:pt x="6484" y="7557"/>
                    <a:pt x="6134" y="7392"/>
                    <a:pt x="5756" y="7278"/>
                  </a:cubicBezTo>
                  <a:lnTo>
                    <a:pt x="5756" y="5981"/>
                  </a:lnTo>
                  <a:lnTo>
                    <a:pt x="5882" y="5981"/>
                  </a:lnTo>
                  <a:cubicBezTo>
                    <a:pt x="6224" y="5981"/>
                    <a:pt x="6502" y="5703"/>
                    <a:pt x="6502" y="5361"/>
                  </a:cubicBezTo>
                  <a:lnTo>
                    <a:pt x="6502" y="4615"/>
                  </a:lnTo>
                  <a:cubicBezTo>
                    <a:pt x="6502" y="4273"/>
                    <a:pt x="6224" y="3994"/>
                    <a:pt x="5882" y="3994"/>
                  </a:cubicBezTo>
                  <a:lnTo>
                    <a:pt x="5748" y="3994"/>
                  </a:lnTo>
                  <a:lnTo>
                    <a:pt x="5748" y="3177"/>
                  </a:lnTo>
                  <a:lnTo>
                    <a:pt x="8049" y="3177"/>
                  </a:lnTo>
                  <a:cubicBezTo>
                    <a:pt x="8294" y="3177"/>
                    <a:pt x="8493" y="2978"/>
                    <a:pt x="8493" y="2734"/>
                  </a:cubicBezTo>
                  <a:lnTo>
                    <a:pt x="8493" y="1518"/>
                  </a:lnTo>
                  <a:lnTo>
                    <a:pt x="8572" y="1518"/>
                  </a:lnTo>
                  <a:cubicBezTo>
                    <a:pt x="8816" y="1518"/>
                    <a:pt x="9016" y="1319"/>
                    <a:pt x="9016" y="1074"/>
                  </a:cubicBezTo>
                  <a:lnTo>
                    <a:pt x="9016" y="444"/>
                  </a:lnTo>
                  <a:cubicBezTo>
                    <a:pt x="9016" y="200"/>
                    <a:pt x="8816" y="0"/>
                    <a:pt x="8572" y="0"/>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1794" name="Google Shape;1794;p51"/>
            <p:cNvSpPr/>
            <p:nvPr/>
          </p:nvSpPr>
          <p:spPr>
            <a:xfrm>
              <a:off x="6487962" y="1717348"/>
              <a:ext cx="70514" cy="64842"/>
            </a:xfrm>
            <a:custGeom>
              <a:avLst/>
              <a:gdLst/>
              <a:ahLst/>
              <a:cxnLst/>
              <a:rect l="l" t="t" r="r" b="b"/>
              <a:pathLst>
                <a:path w="2126" h="1955" extrusionOk="0">
                  <a:moveTo>
                    <a:pt x="1295" y="533"/>
                  </a:moveTo>
                  <a:cubicBezTo>
                    <a:pt x="1307" y="535"/>
                    <a:pt x="1329" y="547"/>
                    <a:pt x="1337" y="556"/>
                  </a:cubicBezTo>
                  <a:lnTo>
                    <a:pt x="1568" y="955"/>
                  </a:lnTo>
                  <a:cubicBezTo>
                    <a:pt x="1571" y="966"/>
                    <a:pt x="1571" y="989"/>
                    <a:pt x="1568" y="1001"/>
                  </a:cubicBezTo>
                  <a:lnTo>
                    <a:pt x="1337" y="1399"/>
                  </a:lnTo>
                  <a:cubicBezTo>
                    <a:pt x="1329" y="1408"/>
                    <a:pt x="1307" y="1421"/>
                    <a:pt x="1295" y="1424"/>
                  </a:cubicBezTo>
                  <a:lnTo>
                    <a:pt x="831" y="1424"/>
                  </a:lnTo>
                  <a:cubicBezTo>
                    <a:pt x="820" y="1421"/>
                    <a:pt x="798" y="1408"/>
                    <a:pt x="790" y="1399"/>
                  </a:cubicBezTo>
                  <a:lnTo>
                    <a:pt x="559" y="1001"/>
                  </a:lnTo>
                  <a:cubicBezTo>
                    <a:pt x="555" y="989"/>
                    <a:pt x="555" y="966"/>
                    <a:pt x="559" y="955"/>
                  </a:cubicBezTo>
                  <a:lnTo>
                    <a:pt x="790" y="556"/>
                  </a:lnTo>
                  <a:cubicBezTo>
                    <a:pt x="798" y="547"/>
                    <a:pt x="820" y="535"/>
                    <a:pt x="831" y="533"/>
                  </a:cubicBezTo>
                  <a:close/>
                  <a:moveTo>
                    <a:pt x="828" y="1"/>
                  </a:moveTo>
                  <a:cubicBezTo>
                    <a:pt x="636" y="1"/>
                    <a:pt x="428" y="121"/>
                    <a:pt x="332" y="286"/>
                  </a:cubicBezTo>
                  <a:lnTo>
                    <a:pt x="97" y="691"/>
                  </a:lnTo>
                  <a:cubicBezTo>
                    <a:pt x="0" y="857"/>
                    <a:pt x="0" y="1098"/>
                    <a:pt x="97" y="1265"/>
                  </a:cubicBezTo>
                  <a:lnTo>
                    <a:pt x="332" y="1669"/>
                  </a:lnTo>
                  <a:cubicBezTo>
                    <a:pt x="428" y="1834"/>
                    <a:pt x="636" y="1955"/>
                    <a:pt x="828" y="1955"/>
                  </a:cubicBezTo>
                  <a:lnTo>
                    <a:pt x="1299" y="1955"/>
                  </a:lnTo>
                  <a:cubicBezTo>
                    <a:pt x="1490" y="1955"/>
                    <a:pt x="1699" y="1834"/>
                    <a:pt x="1795" y="1669"/>
                  </a:cubicBezTo>
                  <a:lnTo>
                    <a:pt x="2030" y="1265"/>
                  </a:lnTo>
                  <a:cubicBezTo>
                    <a:pt x="2126" y="1098"/>
                    <a:pt x="2126" y="857"/>
                    <a:pt x="2030" y="691"/>
                  </a:cubicBezTo>
                  <a:lnTo>
                    <a:pt x="1795" y="286"/>
                  </a:lnTo>
                  <a:cubicBezTo>
                    <a:pt x="1699" y="121"/>
                    <a:pt x="1490" y="1"/>
                    <a:pt x="1299" y="1"/>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1795" name="Google Shape;1795;p51"/>
            <p:cNvSpPr/>
            <p:nvPr/>
          </p:nvSpPr>
          <p:spPr>
            <a:xfrm>
              <a:off x="6162888" y="1478111"/>
              <a:ext cx="50514" cy="50381"/>
            </a:xfrm>
            <a:custGeom>
              <a:avLst/>
              <a:gdLst/>
              <a:ahLst/>
              <a:cxnLst/>
              <a:rect l="l" t="t" r="r" b="b"/>
              <a:pathLst>
                <a:path w="1523" h="1519" extrusionOk="0">
                  <a:moveTo>
                    <a:pt x="991" y="533"/>
                  </a:moveTo>
                  <a:lnTo>
                    <a:pt x="991" y="986"/>
                  </a:lnTo>
                  <a:lnTo>
                    <a:pt x="532" y="986"/>
                  </a:lnTo>
                  <a:lnTo>
                    <a:pt x="532" y="533"/>
                  </a:lnTo>
                  <a:close/>
                  <a:moveTo>
                    <a:pt x="444" y="1"/>
                  </a:moveTo>
                  <a:cubicBezTo>
                    <a:pt x="199" y="1"/>
                    <a:pt x="0" y="199"/>
                    <a:pt x="0" y="443"/>
                  </a:cubicBezTo>
                  <a:lnTo>
                    <a:pt x="0" y="1075"/>
                  </a:lnTo>
                  <a:cubicBezTo>
                    <a:pt x="0" y="1319"/>
                    <a:pt x="199" y="1518"/>
                    <a:pt x="444" y="1518"/>
                  </a:cubicBezTo>
                  <a:lnTo>
                    <a:pt x="1079" y="1518"/>
                  </a:lnTo>
                  <a:cubicBezTo>
                    <a:pt x="1324" y="1518"/>
                    <a:pt x="1523" y="1319"/>
                    <a:pt x="1523" y="1075"/>
                  </a:cubicBezTo>
                  <a:lnTo>
                    <a:pt x="1523" y="443"/>
                  </a:lnTo>
                  <a:cubicBezTo>
                    <a:pt x="1523" y="199"/>
                    <a:pt x="1324" y="1"/>
                    <a:pt x="1079" y="1"/>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1796" name="Google Shape;1796;p51"/>
            <p:cNvSpPr/>
            <p:nvPr/>
          </p:nvSpPr>
          <p:spPr>
            <a:xfrm>
              <a:off x="6526636" y="1467531"/>
              <a:ext cx="50547" cy="50381"/>
            </a:xfrm>
            <a:custGeom>
              <a:avLst/>
              <a:gdLst/>
              <a:ahLst/>
              <a:cxnLst/>
              <a:rect l="l" t="t" r="r" b="b"/>
              <a:pathLst>
                <a:path w="1524" h="1519" extrusionOk="0">
                  <a:moveTo>
                    <a:pt x="992" y="532"/>
                  </a:moveTo>
                  <a:lnTo>
                    <a:pt x="992" y="986"/>
                  </a:lnTo>
                  <a:lnTo>
                    <a:pt x="533" y="986"/>
                  </a:lnTo>
                  <a:lnTo>
                    <a:pt x="533" y="532"/>
                  </a:lnTo>
                  <a:close/>
                  <a:moveTo>
                    <a:pt x="444" y="0"/>
                  </a:moveTo>
                  <a:cubicBezTo>
                    <a:pt x="200" y="0"/>
                    <a:pt x="1" y="200"/>
                    <a:pt x="1" y="444"/>
                  </a:cubicBezTo>
                  <a:lnTo>
                    <a:pt x="1" y="1074"/>
                  </a:lnTo>
                  <a:cubicBezTo>
                    <a:pt x="1" y="1319"/>
                    <a:pt x="200" y="1518"/>
                    <a:pt x="444" y="1518"/>
                  </a:cubicBezTo>
                  <a:lnTo>
                    <a:pt x="1080" y="1518"/>
                  </a:lnTo>
                  <a:cubicBezTo>
                    <a:pt x="1324" y="1518"/>
                    <a:pt x="1523" y="1319"/>
                    <a:pt x="1523" y="1074"/>
                  </a:cubicBezTo>
                  <a:lnTo>
                    <a:pt x="1523" y="444"/>
                  </a:lnTo>
                  <a:cubicBezTo>
                    <a:pt x="1523" y="200"/>
                    <a:pt x="1324" y="0"/>
                    <a:pt x="1080" y="0"/>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1797" name="Google Shape;1797;p51"/>
            <p:cNvSpPr/>
            <p:nvPr/>
          </p:nvSpPr>
          <p:spPr>
            <a:xfrm>
              <a:off x="6268626" y="1431577"/>
              <a:ext cx="50481" cy="73499"/>
            </a:xfrm>
            <a:custGeom>
              <a:avLst/>
              <a:gdLst/>
              <a:ahLst/>
              <a:cxnLst/>
              <a:rect l="l" t="t" r="r" b="b"/>
              <a:pathLst>
                <a:path w="1522" h="2216" extrusionOk="0">
                  <a:moveTo>
                    <a:pt x="990" y="531"/>
                  </a:moveTo>
                  <a:lnTo>
                    <a:pt x="990" y="986"/>
                  </a:lnTo>
                  <a:lnTo>
                    <a:pt x="531" y="986"/>
                  </a:lnTo>
                  <a:lnTo>
                    <a:pt x="531" y="531"/>
                  </a:lnTo>
                  <a:close/>
                  <a:moveTo>
                    <a:pt x="443" y="0"/>
                  </a:moveTo>
                  <a:cubicBezTo>
                    <a:pt x="198" y="0"/>
                    <a:pt x="0" y="198"/>
                    <a:pt x="0" y="443"/>
                  </a:cubicBezTo>
                  <a:lnTo>
                    <a:pt x="0" y="1074"/>
                  </a:lnTo>
                  <a:cubicBezTo>
                    <a:pt x="0" y="1319"/>
                    <a:pt x="198" y="1518"/>
                    <a:pt x="443" y="1518"/>
                  </a:cubicBezTo>
                  <a:lnTo>
                    <a:pt x="475" y="1518"/>
                  </a:lnTo>
                  <a:lnTo>
                    <a:pt x="475" y="1950"/>
                  </a:lnTo>
                  <a:cubicBezTo>
                    <a:pt x="475" y="2097"/>
                    <a:pt x="593" y="2216"/>
                    <a:pt x="739" y="2216"/>
                  </a:cubicBezTo>
                  <a:cubicBezTo>
                    <a:pt x="886" y="2216"/>
                    <a:pt x="1005" y="2097"/>
                    <a:pt x="1005" y="1950"/>
                  </a:cubicBezTo>
                  <a:lnTo>
                    <a:pt x="1005" y="1518"/>
                  </a:lnTo>
                  <a:lnTo>
                    <a:pt x="1079" y="1518"/>
                  </a:lnTo>
                  <a:cubicBezTo>
                    <a:pt x="1324" y="1518"/>
                    <a:pt x="1522" y="1319"/>
                    <a:pt x="1522" y="1074"/>
                  </a:cubicBezTo>
                  <a:lnTo>
                    <a:pt x="1522" y="443"/>
                  </a:lnTo>
                  <a:cubicBezTo>
                    <a:pt x="1522" y="198"/>
                    <a:pt x="1324" y="0"/>
                    <a:pt x="1079" y="0"/>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1798" name="Google Shape;1798;p51"/>
            <p:cNvSpPr/>
            <p:nvPr/>
          </p:nvSpPr>
          <p:spPr>
            <a:xfrm>
              <a:off x="6383418" y="1467498"/>
              <a:ext cx="50481" cy="95191"/>
            </a:xfrm>
            <a:custGeom>
              <a:avLst/>
              <a:gdLst/>
              <a:ahLst/>
              <a:cxnLst/>
              <a:rect l="l" t="t" r="r" b="b"/>
              <a:pathLst>
                <a:path w="1522" h="2870" extrusionOk="0">
                  <a:moveTo>
                    <a:pt x="991" y="532"/>
                  </a:moveTo>
                  <a:lnTo>
                    <a:pt x="991" y="986"/>
                  </a:lnTo>
                  <a:lnTo>
                    <a:pt x="532" y="986"/>
                  </a:lnTo>
                  <a:lnTo>
                    <a:pt x="532" y="532"/>
                  </a:lnTo>
                  <a:close/>
                  <a:moveTo>
                    <a:pt x="444" y="0"/>
                  </a:moveTo>
                  <a:cubicBezTo>
                    <a:pt x="200" y="0"/>
                    <a:pt x="0" y="200"/>
                    <a:pt x="0" y="444"/>
                  </a:cubicBezTo>
                  <a:lnTo>
                    <a:pt x="0" y="1075"/>
                  </a:lnTo>
                  <a:cubicBezTo>
                    <a:pt x="0" y="1320"/>
                    <a:pt x="198" y="1518"/>
                    <a:pt x="443" y="1518"/>
                  </a:cubicBezTo>
                  <a:lnTo>
                    <a:pt x="495" y="1518"/>
                  </a:lnTo>
                  <a:lnTo>
                    <a:pt x="495" y="2603"/>
                  </a:lnTo>
                  <a:cubicBezTo>
                    <a:pt x="495" y="2751"/>
                    <a:pt x="614" y="2869"/>
                    <a:pt x="761" y="2869"/>
                  </a:cubicBezTo>
                  <a:cubicBezTo>
                    <a:pt x="908" y="2869"/>
                    <a:pt x="1027" y="2751"/>
                    <a:pt x="1027" y="2603"/>
                  </a:cubicBezTo>
                  <a:lnTo>
                    <a:pt x="1027" y="1518"/>
                  </a:lnTo>
                  <a:lnTo>
                    <a:pt x="1079" y="1518"/>
                  </a:lnTo>
                  <a:cubicBezTo>
                    <a:pt x="1324" y="1518"/>
                    <a:pt x="1522" y="1320"/>
                    <a:pt x="1522" y="1075"/>
                  </a:cubicBezTo>
                  <a:lnTo>
                    <a:pt x="1522" y="444"/>
                  </a:lnTo>
                  <a:cubicBezTo>
                    <a:pt x="1522" y="200"/>
                    <a:pt x="1324" y="0"/>
                    <a:pt x="1079" y="0"/>
                  </a:cubicBezTo>
                  <a:close/>
                </a:path>
              </a:pathLst>
            </a:custGeom>
            <a:solidFill>
              <a:schemeClr val="dk1"/>
            </a:solidFill>
            <a:ln>
              <a:noFill/>
            </a:ln>
          </p:spPr>
          <p:txBody>
            <a:bodyPr spcFirstLastPara="1" wrap="square" lIns="91425" tIns="91425" rIns="91425" bIns="91425" anchor="ctr" anchorCtr="0">
              <a:noAutofit/>
            </a:bodyPr>
            <a:lstStyle/>
            <a:p>
              <a:endParaRPr/>
            </a:p>
          </p:txBody>
        </p:sp>
      </p:grpSp>
      <p:grpSp>
        <p:nvGrpSpPr>
          <p:cNvPr id="1799" name="Google Shape;1799;p51"/>
          <p:cNvGrpSpPr/>
          <p:nvPr/>
        </p:nvGrpSpPr>
        <p:grpSpPr>
          <a:xfrm>
            <a:off x="2990562" y="3217002"/>
            <a:ext cx="392377" cy="365773"/>
            <a:chOff x="4002290" y="2305475"/>
            <a:chExt cx="601990" cy="567794"/>
          </a:xfrm>
        </p:grpSpPr>
        <p:sp>
          <p:nvSpPr>
            <p:cNvPr id="1800" name="Google Shape;1800;p51"/>
            <p:cNvSpPr/>
            <p:nvPr/>
          </p:nvSpPr>
          <p:spPr>
            <a:xfrm>
              <a:off x="4123717" y="2467995"/>
              <a:ext cx="36086" cy="55058"/>
            </a:xfrm>
            <a:custGeom>
              <a:avLst/>
              <a:gdLst/>
              <a:ahLst/>
              <a:cxnLst/>
              <a:rect l="l" t="t" r="r" b="b"/>
              <a:pathLst>
                <a:path w="1088" h="1660" extrusionOk="0">
                  <a:moveTo>
                    <a:pt x="267" y="0"/>
                  </a:moveTo>
                  <a:cubicBezTo>
                    <a:pt x="120" y="0"/>
                    <a:pt x="1" y="119"/>
                    <a:pt x="1" y="265"/>
                  </a:cubicBezTo>
                  <a:lnTo>
                    <a:pt x="1" y="1039"/>
                  </a:lnTo>
                  <a:cubicBezTo>
                    <a:pt x="1" y="1381"/>
                    <a:pt x="244" y="1659"/>
                    <a:pt x="544" y="1659"/>
                  </a:cubicBezTo>
                  <a:lnTo>
                    <a:pt x="821" y="1659"/>
                  </a:lnTo>
                  <a:cubicBezTo>
                    <a:pt x="968" y="1659"/>
                    <a:pt x="1087" y="1540"/>
                    <a:pt x="1087" y="1393"/>
                  </a:cubicBezTo>
                  <a:cubicBezTo>
                    <a:pt x="1087" y="1247"/>
                    <a:pt x="968" y="1128"/>
                    <a:pt x="821" y="1128"/>
                  </a:cubicBezTo>
                  <a:lnTo>
                    <a:pt x="559" y="1128"/>
                  </a:lnTo>
                  <a:cubicBezTo>
                    <a:pt x="549" y="1116"/>
                    <a:pt x="533" y="1085"/>
                    <a:pt x="533" y="1039"/>
                  </a:cubicBezTo>
                  <a:lnTo>
                    <a:pt x="533" y="265"/>
                  </a:lnTo>
                  <a:cubicBezTo>
                    <a:pt x="533" y="119"/>
                    <a:pt x="414" y="0"/>
                    <a:pt x="267" y="0"/>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1801" name="Google Shape;1801;p51"/>
            <p:cNvSpPr/>
            <p:nvPr/>
          </p:nvSpPr>
          <p:spPr>
            <a:xfrm>
              <a:off x="4077382" y="2453269"/>
              <a:ext cx="17678" cy="39337"/>
            </a:xfrm>
            <a:custGeom>
              <a:avLst/>
              <a:gdLst/>
              <a:ahLst/>
              <a:cxnLst/>
              <a:rect l="l" t="t" r="r" b="b"/>
              <a:pathLst>
                <a:path w="533" h="1186" extrusionOk="0">
                  <a:moveTo>
                    <a:pt x="266" y="1"/>
                  </a:moveTo>
                  <a:cubicBezTo>
                    <a:pt x="120" y="1"/>
                    <a:pt x="0" y="120"/>
                    <a:pt x="0" y="267"/>
                  </a:cubicBezTo>
                  <a:lnTo>
                    <a:pt x="0" y="920"/>
                  </a:lnTo>
                  <a:cubicBezTo>
                    <a:pt x="0" y="1066"/>
                    <a:pt x="120" y="1185"/>
                    <a:pt x="266" y="1185"/>
                  </a:cubicBezTo>
                  <a:cubicBezTo>
                    <a:pt x="413" y="1185"/>
                    <a:pt x="532" y="1066"/>
                    <a:pt x="532" y="920"/>
                  </a:cubicBezTo>
                  <a:lnTo>
                    <a:pt x="532" y="267"/>
                  </a:lnTo>
                  <a:cubicBezTo>
                    <a:pt x="532" y="120"/>
                    <a:pt x="413" y="1"/>
                    <a:pt x="266" y="1"/>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1802" name="Google Shape;1802;p51"/>
            <p:cNvSpPr/>
            <p:nvPr/>
          </p:nvSpPr>
          <p:spPr>
            <a:xfrm>
              <a:off x="4180002" y="2453269"/>
              <a:ext cx="17645" cy="39337"/>
            </a:xfrm>
            <a:custGeom>
              <a:avLst/>
              <a:gdLst/>
              <a:ahLst/>
              <a:cxnLst/>
              <a:rect l="l" t="t" r="r" b="b"/>
              <a:pathLst>
                <a:path w="532" h="1186" extrusionOk="0">
                  <a:moveTo>
                    <a:pt x="266" y="1"/>
                  </a:moveTo>
                  <a:cubicBezTo>
                    <a:pt x="119" y="1"/>
                    <a:pt x="0" y="120"/>
                    <a:pt x="0" y="267"/>
                  </a:cubicBezTo>
                  <a:lnTo>
                    <a:pt x="0" y="920"/>
                  </a:lnTo>
                  <a:cubicBezTo>
                    <a:pt x="0" y="1066"/>
                    <a:pt x="119" y="1185"/>
                    <a:pt x="266" y="1185"/>
                  </a:cubicBezTo>
                  <a:cubicBezTo>
                    <a:pt x="413" y="1185"/>
                    <a:pt x="532" y="1066"/>
                    <a:pt x="532" y="920"/>
                  </a:cubicBezTo>
                  <a:lnTo>
                    <a:pt x="532" y="267"/>
                  </a:lnTo>
                  <a:cubicBezTo>
                    <a:pt x="532" y="120"/>
                    <a:pt x="413" y="1"/>
                    <a:pt x="266" y="1"/>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1803" name="Google Shape;1803;p51"/>
            <p:cNvSpPr/>
            <p:nvPr/>
          </p:nvSpPr>
          <p:spPr>
            <a:xfrm>
              <a:off x="4093733" y="2536884"/>
              <a:ext cx="87595" cy="31708"/>
            </a:xfrm>
            <a:custGeom>
              <a:avLst/>
              <a:gdLst/>
              <a:ahLst/>
              <a:cxnLst/>
              <a:rect l="l" t="t" r="r" b="b"/>
              <a:pathLst>
                <a:path w="2641" h="956" extrusionOk="0">
                  <a:moveTo>
                    <a:pt x="292" y="1"/>
                  </a:moveTo>
                  <a:cubicBezTo>
                    <a:pt x="224" y="1"/>
                    <a:pt x="156" y="26"/>
                    <a:pt x="104" y="78"/>
                  </a:cubicBezTo>
                  <a:cubicBezTo>
                    <a:pt x="0" y="183"/>
                    <a:pt x="1" y="350"/>
                    <a:pt x="105" y="454"/>
                  </a:cubicBezTo>
                  <a:cubicBezTo>
                    <a:pt x="440" y="789"/>
                    <a:pt x="880" y="955"/>
                    <a:pt x="1321" y="955"/>
                  </a:cubicBezTo>
                  <a:cubicBezTo>
                    <a:pt x="1760" y="955"/>
                    <a:pt x="2201" y="789"/>
                    <a:pt x="2535" y="454"/>
                  </a:cubicBezTo>
                  <a:cubicBezTo>
                    <a:pt x="2640" y="350"/>
                    <a:pt x="2640" y="183"/>
                    <a:pt x="2536" y="78"/>
                  </a:cubicBezTo>
                  <a:cubicBezTo>
                    <a:pt x="2485" y="26"/>
                    <a:pt x="2416" y="1"/>
                    <a:pt x="2348" y="1"/>
                  </a:cubicBezTo>
                  <a:cubicBezTo>
                    <a:pt x="2280" y="1"/>
                    <a:pt x="2212" y="26"/>
                    <a:pt x="2161" y="78"/>
                  </a:cubicBezTo>
                  <a:cubicBezTo>
                    <a:pt x="1929" y="309"/>
                    <a:pt x="1625" y="424"/>
                    <a:pt x="1321" y="424"/>
                  </a:cubicBezTo>
                  <a:cubicBezTo>
                    <a:pt x="1016" y="424"/>
                    <a:pt x="712" y="309"/>
                    <a:pt x="480" y="78"/>
                  </a:cubicBezTo>
                  <a:cubicBezTo>
                    <a:pt x="428" y="26"/>
                    <a:pt x="360" y="1"/>
                    <a:pt x="292" y="1"/>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1804" name="Google Shape;1804;p51"/>
            <p:cNvSpPr/>
            <p:nvPr/>
          </p:nvSpPr>
          <p:spPr>
            <a:xfrm>
              <a:off x="4002290" y="2305475"/>
              <a:ext cx="601990" cy="567794"/>
            </a:xfrm>
            <a:custGeom>
              <a:avLst/>
              <a:gdLst/>
              <a:ahLst/>
              <a:cxnLst/>
              <a:rect l="l" t="t" r="r" b="b"/>
              <a:pathLst>
                <a:path w="18150" h="17119" extrusionOk="0">
                  <a:moveTo>
                    <a:pt x="4172" y="532"/>
                  </a:moveTo>
                  <a:cubicBezTo>
                    <a:pt x="4485" y="532"/>
                    <a:pt x="4740" y="785"/>
                    <a:pt x="4740" y="1096"/>
                  </a:cubicBezTo>
                  <a:lnTo>
                    <a:pt x="4740" y="1406"/>
                  </a:lnTo>
                  <a:cubicBezTo>
                    <a:pt x="4515" y="1393"/>
                    <a:pt x="4296" y="1389"/>
                    <a:pt x="4093" y="1389"/>
                  </a:cubicBezTo>
                  <a:lnTo>
                    <a:pt x="4061" y="1389"/>
                  </a:lnTo>
                  <a:cubicBezTo>
                    <a:pt x="3375" y="1389"/>
                    <a:pt x="2506" y="1430"/>
                    <a:pt x="1870" y="1751"/>
                  </a:cubicBezTo>
                  <a:cubicBezTo>
                    <a:pt x="1687" y="1844"/>
                    <a:pt x="1531" y="1955"/>
                    <a:pt x="1398" y="2087"/>
                  </a:cubicBezTo>
                  <a:lnTo>
                    <a:pt x="1398" y="1096"/>
                  </a:lnTo>
                  <a:cubicBezTo>
                    <a:pt x="1398" y="785"/>
                    <a:pt x="1653" y="532"/>
                    <a:pt x="1966" y="532"/>
                  </a:cubicBezTo>
                  <a:close/>
                  <a:moveTo>
                    <a:pt x="5558" y="891"/>
                  </a:moveTo>
                  <a:cubicBezTo>
                    <a:pt x="6219" y="891"/>
                    <a:pt x="6756" y="1426"/>
                    <a:pt x="6756" y="2083"/>
                  </a:cubicBezTo>
                  <a:lnTo>
                    <a:pt x="6756" y="2087"/>
                  </a:lnTo>
                  <a:cubicBezTo>
                    <a:pt x="6623" y="1955"/>
                    <a:pt x="6467" y="1844"/>
                    <a:pt x="6284" y="1751"/>
                  </a:cubicBezTo>
                  <a:cubicBezTo>
                    <a:pt x="5984" y="1600"/>
                    <a:pt x="5632" y="1511"/>
                    <a:pt x="5272" y="1460"/>
                  </a:cubicBezTo>
                  <a:lnTo>
                    <a:pt x="5272" y="1096"/>
                  </a:lnTo>
                  <a:cubicBezTo>
                    <a:pt x="5272" y="1040"/>
                    <a:pt x="5267" y="983"/>
                    <a:pt x="5258" y="929"/>
                  </a:cubicBezTo>
                  <a:cubicBezTo>
                    <a:pt x="5356" y="904"/>
                    <a:pt x="5456" y="891"/>
                    <a:pt x="5558" y="891"/>
                  </a:cubicBezTo>
                  <a:close/>
                  <a:moveTo>
                    <a:pt x="7537" y="2592"/>
                  </a:moveTo>
                  <a:lnTo>
                    <a:pt x="7537" y="3178"/>
                  </a:lnTo>
                  <a:lnTo>
                    <a:pt x="7288" y="3178"/>
                  </a:lnTo>
                  <a:lnTo>
                    <a:pt x="7288" y="2592"/>
                  </a:lnTo>
                  <a:close/>
                  <a:moveTo>
                    <a:pt x="14299" y="5359"/>
                  </a:moveTo>
                  <a:lnTo>
                    <a:pt x="14299" y="5731"/>
                  </a:lnTo>
                  <a:lnTo>
                    <a:pt x="13120" y="5731"/>
                  </a:lnTo>
                  <a:lnTo>
                    <a:pt x="13120" y="5359"/>
                  </a:lnTo>
                  <a:close/>
                  <a:moveTo>
                    <a:pt x="866" y="5052"/>
                  </a:moveTo>
                  <a:lnTo>
                    <a:pt x="866" y="6047"/>
                  </a:lnTo>
                  <a:cubicBezTo>
                    <a:pt x="866" y="6113"/>
                    <a:pt x="868" y="6178"/>
                    <a:pt x="872" y="6243"/>
                  </a:cubicBezTo>
                  <a:cubicBezTo>
                    <a:pt x="671" y="6141"/>
                    <a:pt x="532" y="5933"/>
                    <a:pt x="532" y="5694"/>
                  </a:cubicBezTo>
                  <a:lnTo>
                    <a:pt x="532" y="5598"/>
                  </a:lnTo>
                  <a:cubicBezTo>
                    <a:pt x="532" y="5360"/>
                    <a:pt x="668" y="5155"/>
                    <a:pt x="866" y="5052"/>
                  </a:cubicBezTo>
                  <a:close/>
                  <a:moveTo>
                    <a:pt x="7288" y="5052"/>
                  </a:moveTo>
                  <a:cubicBezTo>
                    <a:pt x="7486" y="5155"/>
                    <a:pt x="7622" y="5360"/>
                    <a:pt x="7622" y="5598"/>
                  </a:cubicBezTo>
                  <a:lnTo>
                    <a:pt x="7622" y="5694"/>
                  </a:lnTo>
                  <a:cubicBezTo>
                    <a:pt x="7622" y="5933"/>
                    <a:pt x="7483" y="6141"/>
                    <a:pt x="7282" y="6243"/>
                  </a:cubicBezTo>
                  <a:cubicBezTo>
                    <a:pt x="7286" y="6178"/>
                    <a:pt x="7288" y="6113"/>
                    <a:pt x="7288" y="6046"/>
                  </a:cubicBezTo>
                  <a:lnTo>
                    <a:pt x="7288" y="5052"/>
                  </a:lnTo>
                  <a:close/>
                  <a:moveTo>
                    <a:pt x="10076" y="7666"/>
                  </a:moveTo>
                  <a:cubicBezTo>
                    <a:pt x="10074" y="7720"/>
                    <a:pt x="10072" y="7773"/>
                    <a:pt x="10072" y="7826"/>
                  </a:cubicBezTo>
                  <a:lnTo>
                    <a:pt x="10072" y="8252"/>
                  </a:lnTo>
                  <a:lnTo>
                    <a:pt x="9810" y="8252"/>
                  </a:lnTo>
                  <a:lnTo>
                    <a:pt x="9810" y="7666"/>
                  </a:lnTo>
                  <a:close/>
                  <a:moveTo>
                    <a:pt x="16096" y="8462"/>
                  </a:moveTo>
                  <a:cubicBezTo>
                    <a:pt x="16123" y="8462"/>
                    <a:pt x="16147" y="8485"/>
                    <a:pt x="16147" y="8512"/>
                  </a:cubicBezTo>
                  <a:lnTo>
                    <a:pt x="16147" y="8626"/>
                  </a:lnTo>
                  <a:lnTo>
                    <a:pt x="11272" y="8626"/>
                  </a:lnTo>
                  <a:lnTo>
                    <a:pt x="11272" y="8512"/>
                  </a:lnTo>
                  <a:cubicBezTo>
                    <a:pt x="11272" y="8485"/>
                    <a:pt x="11295" y="8462"/>
                    <a:pt x="11323" y="8462"/>
                  </a:cubicBezTo>
                  <a:close/>
                  <a:moveTo>
                    <a:pt x="4093" y="1921"/>
                  </a:moveTo>
                  <a:cubicBezTo>
                    <a:pt x="6035" y="1921"/>
                    <a:pt x="6756" y="2357"/>
                    <a:pt x="6756" y="3530"/>
                  </a:cubicBezTo>
                  <a:lnTo>
                    <a:pt x="6756" y="6046"/>
                  </a:lnTo>
                  <a:cubicBezTo>
                    <a:pt x="6756" y="7508"/>
                    <a:pt x="5561" y="8697"/>
                    <a:pt x="4093" y="8697"/>
                  </a:cubicBezTo>
                  <a:lnTo>
                    <a:pt x="4061" y="8697"/>
                  </a:lnTo>
                  <a:cubicBezTo>
                    <a:pt x="2592" y="8697"/>
                    <a:pt x="1398" y="7508"/>
                    <a:pt x="1398" y="6046"/>
                  </a:cubicBezTo>
                  <a:lnTo>
                    <a:pt x="1398" y="3530"/>
                  </a:lnTo>
                  <a:cubicBezTo>
                    <a:pt x="1398" y="2357"/>
                    <a:pt x="2120" y="1921"/>
                    <a:pt x="4061" y="1921"/>
                  </a:cubicBezTo>
                  <a:close/>
                  <a:moveTo>
                    <a:pt x="16147" y="9158"/>
                  </a:moveTo>
                  <a:lnTo>
                    <a:pt x="16147" y="11196"/>
                  </a:lnTo>
                  <a:cubicBezTo>
                    <a:pt x="16147" y="11224"/>
                    <a:pt x="16123" y="11246"/>
                    <a:pt x="16096" y="11246"/>
                  </a:cubicBezTo>
                  <a:lnTo>
                    <a:pt x="11323" y="11246"/>
                  </a:lnTo>
                  <a:cubicBezTo>
                    <a:pt x="11295" y="11246"/>
                    <a:pt x="11272" y="11224"/>
                    <a:pt x="11272" y="11196"/>
                  </a:cubicBezTo>
                  <a:lnTo>
                    <a:pt x="11272" y="9158"/>
                  </a:lnTo>
                  <a:close/>
                  <a:moveTo>
                    <a:pt x="10072" y="9350"/>
                  </a:moveTo>
                  <a:lnTo>
                    <a:pt x="10072" y="10784"/>
                  </a:lnTo>
                  <a:cubicBezTo>
                    <a:pt x="10072" y="10966"/>
                    <a:pt x="10089" y="11144"/>
                    <a:pt x="10120" y="11316"/>
                  </a:cubicBezTo>
                  <a:cubicBezTo>
                    <a:pt x="9935" y="11263"/>
                    <a:pt x="9801" y="11092"/>
                    <a:pt x="9801" y="10891"/>
                  </a:cubicBezTo>
                  <a:lnTo>
                    <a:pt x="9801" y="9759"/>
                  </a:lnTo>
                  <a:cubicBezTo>
                    <a:pt x="9801" y="9576"/>
                    <a:pt x="9913" y="9418"/>
                    <a:pt x="10072" y="9350"/>
                  </a:cubicBezTo>
                  <a:close/>
                  <a:moveTo>
                    <a:pt x="17346" y="9350"/>
                  </a:moveTo>
                  <a:cubicBezTo>
                    <a:pt x="17505" y="9418"/>
                    <a:pt x="17618" y="9575"/>
                    <a:pt x="17618" y="9759"/>
                  </a:cubicBezTo>
                  <a:lnTo>
                    <a:pt x="17618" y="10891"/>
                  </a:lnTo>
                  <a:cubicBezTo>
                    <a:pt x="17618" y="11092"/>
                    <a:pt x="17483" y="11263"/>
                    <a:pt x="17298" y="11316"/>
                  </a:cubicBezTo>
                  <a:cubicBezTo>
                    <a:pt x="17329" y="11144"/>
                    <a:pt x="17346" y="10966"/>
                    <a:pt x="17346" y="10784"/>
                  </a:cubicBezTo>
                  <a:lnTo>
                    <a:pt x="17346" y="9350"/>
                  </a:lnTo>
                  <a:close/>
                  <a:moveTo>
                    <a:pt x="11721" y="5765"/>
                  </a:moveTo>
                  <a:lnTo>
                    <a:pt x="11721" y="7930"/>
                  </a:lnTo>
                  <a:lnTo>
                    <a:pt x="11323" y="7930"/>
                  </a:lnTo>
                  <a:cubicBezTo>
                    <a:pt x="11001" y="7930"/>
                    <a:pt x="10740" y="8191"/>
                    <a:pt x="10740" y="8512"/>
                  </a:cubicBezTo>
                  <a:lnTo>
                    <a:pt x="10740" y="11196"/>
                  </a:lnTo>
                  <a:cubicBezTo>
                    <a:pt x="10740" y="11518"/>
                    <a:pt x="11001" y="11778"/>
                    <a:pt x="11323" y="11778"/>
                  </a:cubicBezTo>
                  <a:lnTo>
                    <a:pt x="11721" y="11778"/>
                  </a:lnTo>
                  <a:lnTo>
                    <a:pt x="11721" y="12845"/>
                  </a:lnTo>
                  <a:cubicBezTo>
                    <a:pt x="11048" y="12404"/>
                    <a:pt x="10604" y="11645"/>
                    <a:pt x="10604" y="10784"/>
                  </a:cubicBezTo>
                  <a:lnTo>
                    <a:pt x="10604" y="7826"/>
                  </a:lnTo>
                  <a:cubicBezTo>
                    <a:pt x="10604" y="6966"/>
                    <a:pt x="11048" y="6207"/>
                    <a:pt x="11721" y="5765"/>
                  </a:cubicBezTo>
                  <a:close/>
                  <a:moveTo>
                    <a:pt x="14831" y="5408"/>
                  </a:moveTo>
                  <a:cubicBezTo>
                    <a:pt x="14945" y="5431"/>
                    <a:pt x="15058" y="5463"/>
                    <a:pt x="15165" y="5501"/>
                  </a:cubicBezTo>
                  <a:lnTo>
                    <a:pt x="15165" y="6150"/>
                  </a:lnTo>
                  <a:cubicBezTo>
                    <a:pt x="15165" y="6297"/>
                    <a:pt x="15285" y="6415"/>
                    <a:pt x="15431" y="6415"/>
                  </a:cubicBezTo>
                  <a:cubicBezTo>
                    <a:pt x="15578" y="6415"/>
                    <a:pt x="15697" y="6295"/>
                    <a:pt x="15697" y="6150"/>
                  </a:cubicBezTo>
                  <a:lnTo>
                    <a:pt x="15697" y="5765"/>
                  </a:lnTo>
                  <a:cubicBezTo>
                    <a:pt x="16370" y="6207"/>
                    <a:pt x="16815" y="6966"/>
                    <a:pt x="16815" y="7826"/>
                  </a:cubicBezTo>
                  <a:lnTo>
                    <a:pt x="16815" y="10784"/>
                  </a:lnTo>
                  <a:cubicBezTo>
                    <a:pt x="16815" y="11645"/>
                    <a:pt x="16370" y="12404"/>
                    <a:pt x="15697" y="12845"/>
                  </a:cubicBezTo>
                  <a:lnTo>
                    <a:pt x="15697" y="11778"/>
                  </a:lnTo>
                  <a:lnTo>
                    <a:pt x="16096" y="11778"/>
                  </a:lnTo>
                  <a:cubicBezTo>
                    <a:pt x="16417" y="11778"/>
                    <a:pt x="16679" y="11518"/>
                    <a:pt x="16679" y="11196"/>
                  </a:cubicBezTo>
                  <a:lnTo>
                    <a:pt x="16679" y="8512"/>
                  </a:lnTo>
                  <a:cubicBezTo>
                    <a:pt x="16679" y="8191"/>
                    <a:pt x="16417" y="7930"/>
                    <a:pt x="16096" y="7930"/>
                  </a:cubicBezTo>
                  <a:lnTo>
                    <a:pt x="15697" y="7930"/>
                  </a:lnTo>
                  <a:lnTo>
                    <a:pt x="15697" y="7603"/>
                  </a:lnTo>
                  <a:cubicBezTo>
                    <a:pt x="15697" y="7456"/>
                    <a:pt x="15578" y="7337"/>
                    <a:pt x="15431" y="7337"/>
                  </a:cubicBezTo>
                  <a:cubicBezTo>
                    <a:pt x="15285" y="7337"/>
                    <a:pt x="15165" y="7456"/>
                    <a:pt x="15165" y="7603"/>
                  </a:cubicBezTo>
                  <a:lnTo>
                    <a:pt x="15165" y="7930"/>
                  </a:lnTo>
                  <a:lnTo>
                    <a:pt x="12253" y="7930"/>
                  </a:lnTo>
                  <a:lnTo>
                    <a:pt x="12253" y="5501"/>
                  </a:lnTo>
                  <a:cubicBezTo>
                    <a:pt x="12361" y="5463"/>
                    <a:pt x="12473" y="5431"/>
                    <a:pt x="12588" y="5408"/>
                  </a:cubicBezTo>
                  <a:lnTo>
                    <a:pt x="12588" y="5822"/>
                  </a:lnTo>
                  <a:cubicBezTo>
                    <a:pt x="12588" y="6066"/>
                    <a:pt x="12787" y="6263"/>
                    <a:pt x="13029" y="6263"/>
                  </a:cubicBezTo>
                  <a:lnTo>
                    <a:pt x="14389" y="6263"/>
                  </a:lnTo>
                  <a:cubicBezTo>
                    <a:pt x="14633" y="6263"/>
                    <a:pt x="14831" y="6066"/>
                    <a:pt x="14831" y="5822"/>
                  </a:cubicBezTo>
                  <a:lnTo>
                    <a:pt x="14831" y="5408"/>
                  </a:lnTo>
                  <a:close/>
                  <a:moveTo>
                    <a:pt x="15165" y="11778"/>
                  </a:moveTo>
                  <a:lnTo>
                    <a:pt x="15165" y="13110"/>
                  </a:lnTo>
                  <a:cubicBezTo>
                    <a:pt x="14907" y="13201"/>
                    <a:pt x="14628" y="13252"/>
                    <a:pt x="14339" y="13252"/>
                  </a:cubicBezTo>
                  <a:lnTo>
                    <a:pt x="13080" y="13252"/>
                  </a:lnTo>
                  <a:cubicBezTo>
                    <a:pt x="12790" y="13252"/>
                    <a:pt x="12511" y="13201"/>
                    <a:pt x="12253" y="13110"/>
                  </a:cubicBezTo>
                  <a:lnTo>
                    <a:pt x="12253" y="11778"/>
                  </a:lnTo>
                  <a:close/>
                  <a:moveTo>
                    <a:pt x="14686" y="13763"/>
                  </a:moveTo>
                  <a:lnTo>
                    <a:pt x="14686" y="14163"/>
                  </a:lnTo>
                  <a:lnTo>
                    <a:pt x="12732" y="14163"/>
                  </a:lnTo>
                  <a:lnTo>
                    <a:pt x="12732" y="13763"/>
                  </a:lnTo>
                  <a:cubicBezTo>
                    <a:pt x="12846" y="13775"/>
                    <a:pt x="12962" y="13784"/>
                    <a:pt x="13080" y="13784"/>
                  </a:cubicBezTo>
                  <a:lnTo>
                    <a:pt x="14339" y="13784"/>
                  </a:lnTo>
                  <a:cubicBezTo>
                    <a:pt x="14456" y="13784"/>
                    <a:pt x="14572" y="13775"/>
                    <a:pt x="14686" y="13763"/>
                  </a:cubicBezTo>
                  <a:close/>
                  <a:moveTo>
                    <a:pt x="16094" y="15780"/>
                  </a:moveTo>
                  <a:cubicBezTo>
                    <a:pt x="16245" y="15780"/>
                    <a:pt x="16368" y="15902"/>
                    <a:pt x="16368" y="16052"/>
                  </a:cubicBezTo>
                  <a:lnTo>
                    <a:pt x="16368" y="16588"/>
                  </a:lnTo>
                  <a:lnTo>
                    <a:pt x="11050" y="16588"/>
                  </a:lnTo>
                  <a:lnTo>
                    <a:pt x="11050" y="16052"/>
                  </a:lnTo>
                  <a:cubicBezTo>
                    <a:pt x="11050" y="15902"/>
                    <a:pt x="11174" y="15780"/>
                    <a:pt x="11324" y="15780"/>
                  </a:cubicBezTo>
                  <a:close/>
                  <a:moveTo>
                    <a:pt x="1965" y="1"/>
                  </a:moveTo>
                  <a:cubicBezTo>
                    <a:pt x="1359" y="1"/>
                    <a:pt x="866" y="491"/>
                    <a:pt x="866" y="1096"/>
                  </a:cubicBezTo>
                  <a:lnTo>
                    <a:pt x="866" y="4485"/>
                  </a:lnTo>
                  <a:cubicBezTo>
                    <a:pt x="369" y="4613"/>
                    <a:pt x="1" y="5062"/>
                    <a:pt x="1" y="5597"/>
                  </a:cubicBezTo>
                  <a:lnTo>
                    <a:pt x="1" y="5693"/>
                  </a:lnTo>
                  <a:cubicBezTo>
                    <a:pt x="1" y="6263"/>
                    <a:pt x="417" y="6736"/>
                    <a:pt x="964" y="6826"/>
                  </a:cubicBezTo>
                  <a:cubicBezTo>
                    <a:pt x="1208" y="7789"/>
                    <a:pt x="1894" y="8579"/>
                    <a:pt x="2794" y="8968"/>
                  </a:cubicBezTo>
                  <a:lnTo>
                    <a:pt x="2794" y="9309"/>
                  </a:lnTo>
                  <a:lnTo>
                    <a:pt x="1198" y="9309"/>
                  </a:lnTo>
                  <a:cubicBezTo>
                    <a:pt x="577" y="9309"/>
                    <a:pt x="70" y="9813"/>
                    <a:pt x="70" y="10433"/>
                  </a:cubicBezTo>
                  <a:lnTo>
                    <a:pt x="70" y="11353"/>
                  </a:lnTo>
                  <a:cubicBezTo>
                    <a:pt x="70" y="11549"/>
                    <a:pt x="229" y="11708"/>
                    <a:pt x="426" y="11708"/>
                  </a:cubicBezTo>
                  <a:lnTo>
                    <a:pt x="4913" y="11708"/>
                  </a:lnTo>
                  <a:cubicBezTo>
                    <a:pt x="5060" y="11708"/>
                    <a:pt x="5179" y="11589"/>
                    <a:pt x="5179" y="11443"/>
                  </a:cubicBezTo>
                  <a:cubicBezTo>
                    <a:pt x="5179" y="11296"/>
                    <a:pt x="5060" y="11177"/>
                    <a:pt x="4913" y="11177"/>
                  </a:cubicBezTo>
                  <a:lnTo>
                    <a:pt x="602" y="11177"/>
                  </a:lnTo>
                  <a:lnTo>
                    <a:pt x="602" y="10433"/>
                  </a:lnTo>
                  <a:cubicBezTo>
                    <a:pt x="602" y="10107"/>
                    <a:pt x="869" y="9841"/>
                    <a:pt x="1198" y="9841"/>
                  </a:cubicBezTo>
                  <a:lnTo>
                    <a:pt x="3060" y="9841"/>
                  </a:lnTo>
                  <a:cubicBezTo>
                    <a:pt x="3207" y="9841"/>
                    <a:pt x="3326" y="9722"/>
                    <a:pt x="3326" y="9575"/>
                  </a:cubicBezTo>
                  <a:lnTo>
                    <a:pt x="3326" y="9144"/>
                  </a:lnTo>
                  <a:cubicBezTo>
                    <a:pt x="3562" y="9200"/>
                    <a:pt x="3808" y="9229"/>
                    <a:pt x="4061" y="9229"/>
                  </a:cubicBezTo>
                  <a:lnTo>
                    <a:pt x="4093" y="9229"/>
                  </a:lnTo>
                  <a:cubicBezTo>
                    <a:pt x="4346" y="9229"/>
                    <a:pt x="4592" y="9200"/>
                    <a:pt x="4828" y="9144"/>
                  </a:cubicBezTo>
                  <a:lnTo>
                    <a:pt x="4828" y="9575"/>
                  </a:lnTo>
                  <a:cubicBezTo>
                    <a:pt x="4828" y="9722"/>
                    <a:pt x="4947" y="9841"/>
                    <a:pt x="5094" y="9841"/>
                  </a:cubicBezTo>
                  <a:lnTo>
                    <a:pt x="6957" y="9841"/>
                  </a:lnTo>
                  <a:cubicBezTo>
                    <a:pt x="7285" y="9841"/>
                    <a:pt x="7552" y="10107"/>
                    <a:pt x="7552" y="10433"/>
                  </a:cubicBezTo>
                  <a:lnTo>
                    <a:pt x="7552" y="11177"/>
                  </a:lnTo>
                  <a:lnTo>
                    <a:pt x="6437" y="11177"/>
                  </a:lnTo>
                  <a:cubicBezTo>
                    <a:pt x="6290" y="11177"/>
                    <a:pt x="6171" y="11296"/>
                    <a:pt x="6171" y="11443"/>
                  </a:cubicBezTo>
                  <a:cubicBezTo>
                    <a:pt x="6171" y="11589"/>
                    <a:pt x="6290" y="11708"/>
                    <a:pt x="6437" y="11708"/>
                  </a:cubicBezTo>
                  <a:lnTo>
                    <a:pt x="7729" y="11708"/>
                  </a:lnTo>
                  <a:cubicBezTo>
                    <a:pt x="7925" y="11708"/>
                    <a:pt x="8084" y="11549"/>
                    <a:pt x="8084" y="11353"/>
                  </a:cubicBezTo>
                  <a:lnTo>
                    <a:pt x="8084" y="10433"/>
                  </a:lnTo>
                  <a:cubicBezTo>
                    <a:pt x="8084" y="9813"/>
                    <a:pt x="7578" y="9309"/>
                    <a:pt x="6957" y="9309"/>
                  </a:cubicBezTo>
                  <a:lnTo>
                    <a:pt x="5360" y="9309"/>
                  </a:lnTo>
                  <a:lnTo>
                    <a:pt x="5360" y="8968"/>
                  </a:lnTo>
                  <a:cubicBezTo>
                    <a:pt x="6260" y="8579"/>
                    <a:pt x="6946" y="7789"/>
                    <a:pt x="7191" y="6826"/>
                  </a:cubicBezTo>
                  <a:cubicBezTo>
                    <a:pt x="7737" y="6736"/>
                    <a:pt x="8154" y="6263"/>
                    <a:pt x="8154" y="5693"/>
                  </a:cubicBezTo>
                  <a:lnTo>
                    <a:pt x="8154" y="5597"/>
                  </a:lnTo>
                  <a:cubicBezTo>
                    <a:pt x="8154" y="5062"/>
                    <a:pt x="7785" y="4613"/>
                    <a:pt x="7288" y="4485"/>
                  </a:cubicBezTo>
                  <a:lnTo>
                    <a:pt x="7288" y="3710"/>
                  </a:lnTo>
                  <a:lnTo>
                    <a:pt x="7626" y="3710"/>
                  </a:lnTo>
                  <a:cubicBezTo>
                    <a:pt x="7870" y="3710"/>
                    <a:pt x="8069" y="3512"/>
                    <a:pt x="8069" y="3268"/>
                  </a:cubicBezTo>
                  <a:lnTo>
                    <a:pt x="8069" y="3175"/>
                  </a:lnTo>
                  <a:lnTo>
                    <a:pt x="8459" y="3175"/>
                  </a:lnTo>
                  <a:lnTo>
                    <a:pt x="8459" y="7721"/>
                  </a:lnTo>
                  <a:cubicBezTo>
                    <a:pt x="8459" y="7965"/>
                    <a:pt x="8657" y="8163"/>
                    <a:pt x="8901" y="8163"/>
                  </a:cubicBezTo>
                  <a:lnTo>
                    <a:pt x="9277" y="8163"/>
                  </a:lnTo>
                  <a:lnTo>
                    <a:pt x="9277" y="8342"/>
                  </a:lnTo>
                  <a:cubicBezTo>
                    <a:pt x="9277" y="8586"/>
                    <a:pt x="9476" y="8784"/>
                    <a:pt x="9721" y="8784"/>
                  </a:cubicBezTo>
                  <a:lnTo>
                    <a:pt x="10072" y="8784"/>
                  </a:lnTo>
                  <a:lnTo>
                    <a:pt x="10072" y="8800"/>
                  </a:lnTo>
                  <a:cubicBezTo>
                    <a:pt x="9616" y="8881"/>
                    <a:pt x="9268" y="9280"/>
                    <a:pt x="9268" y="9759"/>
                  </a:cubicBezTo>
                  <a:lnTo>
                    <a:pt x="9268" y="10891"/>
                  </a:lnTo>
                  <a:cubicBezTo>
                    <a:pt x="9268" y="11428"/>
                    <a:pt x="9705" y="11866"/>
                    <a:pt x="10243" y="11866"/>
                  </a:cubicBezTo>
                  <a:lnTo>
                    <a:pt x="10275" y="11866"/>
                  </a:lnTo>
                  <a:cubicBezTo>
                    <a:pt x="10607" y="12718"/>
                    <a:pt x="11317" y="13382"/>
                    <a:pt x="12200" y="13652"/>
                  </a:cubicBezTo>
                  <a:lnTo>
                    <a:pt x="12200" y="14163"/>
                  </a:lnTo>
                  <a:lnTo>
                    <a:pt x="10324" y="14163"/>
                  </a:lnTo>
                  <a:cubicBezTo>
                    <a:pt x="9755" y="14163"/>
                    <a:pt x="9291" y="14624"/>
                    <a:pt x="9291" y="15193"/>
                  </a:cubicBezTo>
                  <a:lnTo>
                    <a:pt x="9291" y="16852"/>
                  </a:lnTo>
                  <a:cubicBezTo>
                    <a:pt x="9291" y="17000"/>
                    <a:pt x="9411" y="17118"/>
                    <a:pt x="9557" y="17118"/>
                  </a:cubicBezTo>
                  <a:lnTo>
                    <a:pt x="17860" y="17118"/>
                  </a:lnTo>
                  <a:cubicBezTo>
                    <a:pt x="18008" y="17118"/>
                    <a:pt x="18126" y="16999"/>
                    <a:pt x="18126" y="16852"/>
                  </a:cubicBezTo>
                  <a:lnTo>
                    <a:pt x="18126" y="15193"/>
                  </a:lnTo>
                  <a:cubicBezTo>
                    <a:pt x="18126" y="14625"/>
                    <a:pt x="17663" y="14163"/>
                    <a:pt x="17094" y="14163"/>
                  </a:cubicBezTo>
                  <a:lnTo>
                    <a:pt x="16788" y="14163"/>
                  </a:lnTo>
                  <a:cubicBezTo>
                    <a:pt x="16641" y="14163"/>
                    <a:pt x="16522" y="14281"/>
                    <a:pt x="16522" y="14428"/>
                  </a:cubicBezTo>
                  <a:cubicBezTo>
                    <a:pt x="16522" y="14575"/>
                    <a:pt x="16641" y="14694"/>
                    <a:pt x="16788" y="14694"/>
                  </a:cubicBezTo>
                  <a:lnTo>
                    <a:pt x="17094" y="14694"/>
                  </a:lnTo>
                  <a:cubicBezTo>
                    <a:pt x="17370" y="14694"/>
                    <a:pt x="17594" y="14918"/>
                    <a:pt x="17594" y="15193"/>
                  </a:cubicBezTo>
                  <a:lnTo>
                    <a:pt x="17594" y="16587"/>
                  </a:lnTo>
                  <a:lnTo>
                    <a:pt x="16899" y="16587"/>
                  </a:lnTo>
                  <a:lnTo>
                    <a:pt x="16899" y="16052"/>
                  </a:lnTo>
                  <a:cubicBezTo>
                    <a:pt x="16899" y="15608"/>
                    <a:pt x="16537" y="15248"/>
                    <a:pt x="16094" y="15248"/>
                  </a:cubicBezTo>
                  <a:lnTo>
                    <a:pt x="11324" y="15248"/>
                  </a:lnTo>
                  <a:cubicBezTo>
                    <a:pt x="10880" y="15248"/>
                    <a:pt x="10518" y="15608"/>
                    <a:pt x="10518" y="16052"/>
                  </a:cubicBezTo>
                  <a:lnTo>
                    <a:pt x="10518" y="16587"/>
                  </a:lnTo>
                  <a:lnTo>
                    <a:pt x="9823" y="16587"/>
                  </a:lnTo>
                  <a:lnTo>
                    <a:pt x="9823" y="15193"/>
                  </a:lnTo>
                  <a:cubicBezTo>
                    <a:pt x="9823" y="14918"/>
                    <a:pt x="10048" y="14694"/>
                    <a:pt x="10324" y="14694"/>
                  </a:cubicBezTo>
                  <a:lnTo>
                    <a:pt x="15406" y="14694"/>
                  </a:lnTo>
                  <a:cubicBezTo>
                    <a:pt x="15553" y="14694"/>
                    <a:pt x="15672" y="14575"/>
                    <a:pt x="15672" y="14428"/>
                  </a:cubicBezTo>
                  <a:cubicBezTo>
                    <a:pt x="15672" y="14281"/>
                    <a:pt x="15553" y="14163"/>
                    <a:pt x="15406" y="14163"/>
                  </a:cubicBezTo>
                  <a:lnTo>
                    <a:pt x="15218" y="14163"/>
                  </a:lnTo>
                  <a:lnTo>
                    <a:pt x="15218" y="13652"/>
                  </a:lnTo>
                  <a:cubicBezTo>
                    <a:pt x="16101" y="13383"/>
                    <a:pt x="16811" y="12718"/>
                    <a:pt x="17143" y="11866"/>
                  </a:cubicBezTo>
                  <a:lnTo>
                    <a:pt x="17175" y="11866"/>
                  </a:lnTo>
                  <a:cubicBezTo>
                    <a:pt x="17712" y="11866"/>
                    <a:pt x="18149" y="11428"/>
                    <a:pt x="18149" y="10891"/>
                  </a:cubicBezTo>
                  <a:lnTo>
                    <a:pt x="18149" y="9759"/>
                  </a:lnTo>
                  <a:cubicBezTo>
                    <a:pt x="18149" y="9280"/>
                    <a:pt x="17802" y="8881"/>
                    <a:pt x="17346" y="8800"/>
                  </a:cubicBezTo>
                  <a:lnTo>
                    <a:pt x="17346" y="7826"/>
                  </a:lnTo>
                  <a:cubicBezTo>
                    <a:pt x="17346" y="6173"/>
                    <a:pt x="15997" y="4827"/>
                    <a:pt x="14338" y="4827"/>
                  </a:cubicBezTo>
                  <a:lnTo>
                    <a:pt x="13080" y="4827"/>
                  </a:lnTo>
                  <a:cubicBezTo>
                    <a:pt x="11660" y="4827"/>
                    <a:pt x="10468" y="5813"/>
                    <a:pt x="10153" y="7134"/>
                  </a:cubicBezTo>
                  <a:lnTo>
                    <a:pt x="9721" y="7134"/>
                  </a:lnTo>
                  <a:cubicBezTo>
                    <a:pt x="9476" y="7134"/>
                    <a:pt x="9278" y="7334"/>
                    <a:pt x="9278" y="7578"/>
                  </a:cubicBezTo>
                  <a:lnTo>
                    <a:pt x="9278" y="7631"/>
                  </a:lnTo>
                  <a:lnTo>
                    <a:pt x="8991" y="7631"/>
                  </a:lnTo>
                  <a:lnTo>
                    <a:pt x="8991" y="3087"/>
                  </a:lnTo>
                  <a:cubicBezTo>
                    <a:pt x="8991" y="2843"/>
                    <a:pt x="8791" y="2643"/>
                    <a:pt x="8547" y="2643"/>
                  </a:cubicBezTo>
                  <a:lnTo>
                    <a:pt x="8069" y="2643"/>
                  </a:lnTo>
                  <a:lnTo>
                    <a:pt x="8069" y="2503"/>
                  </a:lnTo>
                  <a:cubicBezTo>
                    <a:pt x="8069" y="2258"/>
                    <a:pt x="7870" y="2060"/>
                    <a:pt x="7626" y="2060"/>
                  </a:cubicBezTo>
                  <a:lnTo>
                    <a:pt x="7287" y="2060"/>
                  </a:lnTo>
                  <a:cubicBezTo>
                    <a:pt x="7275" y="1120"/>
                    <a:pt x="6505" y="359"/>
                    <a:pt x="5558" y="359"/>
                  </a:cubicBezTo>
                  <a:cubicBezTo>
                    <a:pt x="5386" y="359"/>
                    <a:pt x="5214" y="386"/>
                    <a:pt x="5049" y="437"/>
                  </a:cubicBezTo>
                  <a:cubicBezTo>
                    <a:pt x="4849" y="172"/>
                    <a:pt x="4529" y="1"/>
                    <a:pt x="4172" y="1"/>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1805" name="Google Shape;1805;p51"/>
            <p:cNvSpPr/>
            <p:nvPr/>
          </p:nvSpPr>
          <p:spPr>
            <a:xfrm>
              <a:off x="4384911" y="2616752"/>
              <a:ext cx="63980" cy="42852"/>
            </a:xfrm>
            <a:custGeom>
              <a:avLst/>
              <a:gdLst/>
              <a:ahLst/>
              <a:cxnLst/>
              <a:rect l="l" t="t" r="r" b="b"/>
              <a:pathLst>
                <a:path w="1929" h="1292" extrusionOk="0">
                  <a:moveTo>
                    <a:pt x="1396" y="533"/>
                  </a:moveTo>
                  <a:lnTo>
                    <a:pt x="1396" y="760"/>
                  </a:lnTo>
                  <a:lnTo>
                    <a:pt x="532" y="760"/>
                  </a:lnTo>
                  <a:lnTo>
                    <a:pt x="532" y="533"/>
                  </a:lnTo>
                  <a:close/>
                  <a:moveTo>
                    <a:pt x="373" y="1"/>
                  </a:moveTo>
                  <a:cubicBezTo>
                    <a:pt x="167" y="1"/>
                    <a:pt x="1" y="168"/>
                    <a:pt x="1" y="373"/>
                  </a:cubicBezTo>
                  <a:lnTo>
                    <a:pt x="1" y="920"/>
                  </a:lnTo>
                  <a:cubicBezTo>
                    <a:pt x="1" y="1125"/>
                    <a:pt x="167" y="1292"/>
                    <a:pt x="373" y="1292"/>
                  </a:cubicBezTo>
                  <a:lnTo>
                    <a:pt x="1556" y="1292"/>
                  </a:lnTo>
                  <a:cubicBezTo>
                    <a:pt x="1762" y="1292"/>
                    <a:pt x="1928" y="1125"/>
                    <a:pt x="1928" y="920"/>
                  </a:cubicBezTo>
                  <a:lnTo>
                    <a:pt x="1928" y="373"/>
                  </a:lnTo>
                  <a:cubicBezTo>
                    <a:pt x="1928" y="168"/>
                    <a:pt x="1762" y="1"/>
                    <a:pt x="1556" y="1"/>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1806" name="Google Shape;1806;p51"/>
            <p:cNvSpPr/>
            <p:nvPr/>
          </p:nvSpPr>
          <p:spPr>
            <a:xfrm>
              <a:off x="4465077" y="2616752"/>
              <a:ext cx="64013" cy="42852"/>
            </a:xfrm>
            <a:custGeom>
              <a:avLst/>
              <a:gdLst/>
              <a:ahLst/>
              <a:cxnLst/>
              <a:rect l="l" t="t" r="r" b="b"/>
              <a:pathLst>
                <a:path w="1930" h="1292" extrusionOk="0">
                  <a:moveTo>
                    <a:pt x="1397" y="533"/>
                  </a:moveTo>
                  <a:lnTo>
                    <a:pt x="1397" y="760"/>
                  </a:lnTo>
                  <a:lnTo>
                    <a:pt x="533" y="760"/>
                  </a:lnTo>
                  <a:lnTo>
                    <a:pt x="533" y="533"/>
                  </a:lnTo>
                  <a:close/>
                  <a:moveTo>
                    <a:pt x="373" y="1"/>
                  </a:moveTo>
                  <a:cubicBezTo>
                    <a:pt x="167" y="1"/>
                    <a:pt x="1" y="168"/>
                    <a:pt x="1" y="373"/>
                  </a:cubicBezTo>
                  <a:lnTo>
                    <a:pt x="1" y="920"/>
                  </a:lnTo>
                  <a:cubicBezTo>
                    <a:pt x="1" y="1125"/>
                    <a:pt x="167" y="1292"/>
                    <a:pt x="373" y="1292"/>
                  </a:cubicBezTo>
                  <a:lnTo>
                    <a:pt x="1556" y="1292"/>
                  </a:lnTo>
                  <a:cubicBezTo>
                    <a:pt x="1762" y="1292"/>
                    <a:pt x="1929" y="1125"/>
                    <a:pt x="1929" y="920"/>
                  </a:cubicBezTo>
                  <a:lnTo>
                    <a:pt x="1929" y="373"/>
                  </a:lnTo>
                  <a:cubicBezTo>
                    <a:pt x="1929" y="168"/>
                    <a:pt x="1762" y="1"/>
                    <a:pt x="1556" y="1"/>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1807" name="Google Shape;1807;p51"/>
            <p:cNvSpPr/>
            <p:nvPr/>
          </p:nvSpPr>
          <p:spPr>
            <a:xfrm>
              <a:off x="4376221" y="2833567"/>
              <a:ext cx="45506" cy="17645"/>
            </a:xfrm>
            <a:custGeom>
              <a:avLst/>
              <a:gdLst/>
              <a:ahLst/>
              <a:cxnLst/>
              <a:rect l="l" t="t" r="r" b="b"/>
              <a:pathLst>
                <a:path w="1372" h="532" extrusionOk="0">
                  <a:moveTo>
                    <a:pt x="266" y="0"/>
                  </a:moveTo>
                  <a:cubicBezTo>
                    <a:pt x="119" y="0"/>
                    <a:pt x="0" y="118"/>
                    <a:pt x="0" y="266"/>
                  </a:cubicBezTo>
                  <a:cubicBezTo>
                    <a:pt x="0" y="413"/>
                    <a:pt x="119" y="531"/>
                    <a:pt x="266" y="531"/>
                  </a:cubicBezTo>
                  <a:lnTo>
                    <a:pt x="1106" y="531"/>
                  </a:lnTo>
                  <a:cubicBezTo>
                    <a:pt x="1253" y="531"/>
                    <a:pt x="1372" y="412"/>
                    <a:pt x="1372" y="266"/>
                  </a:cubicBezTo>
                  <a:cubicBezTo>
                    <a:pt x="1372" y="118"/>
                    <a:pt x="1253" y="0"/>
                    <a:pt x="1106" y="0"/>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1808" name="Google Shape;1808;p51"/>
            <p:cNvSpPr/>
            <p:nvPr/>
          </p:nvSpPr>
          <p:spPr>
            <a:xfrm>
              <a:off x="4466801" y="2833567"/>
              <a:ext cx="17678" cy="17678"/>
            </a:xfrm>
            <a:custGeom>
              <a:avLst/>
              <a:gdLst/>
              <a:ahLst/>
              <a:cxnLst/>
              <a:rect l="l" t="t" r="r" b="b"/>
              <a:pathLst>
                <a:path w="533" h="533" extrusionOk="0">
                  <a:moveTo>
                    <a:pt x="266" y="0"/>
                  </a:moveTo>
                  <a:cubicBezTo>
                    <a:pt x="195" y="0"/>
                    <a:pt x="128" y="28"/>
                    <a:pt x="78" y="77"/>
                  </a:cubicBezTo>
                  <a:cubicBezTo>
                    <a:pt x="28" y="128"/>
                    <a:pt x="0" y="195"/>
                    <a:pt x="0" y="265"/>
                  </a:cubicBezTo>
                  <a:cubicBezTo>
                    <a:pt x="0" y="336"/>
                    <a:pt x="28" y="404"/>
                    <a:pt x="78" y="454"/>
                  </a:cubicBezTo>
                  <a:cubicBezTo>
                    <a:pt x="128" y="503"/>
                    <a:pt x="195" y="532"/>
                    <a:pt x="266" y="532"/>
                  </a:cubicBezTo>
                  <a:cubicBezTo>
                    <a:pt x="336" y="532"/>
                    <a:pt x="404" y="503"/>
                    <a:pt x="454" y="454"/>
                  </a:cubicBezTo>
                  <a:cubicBezTo>
                    <a:pt x="503" y="404"/>
                    <a:pt x="532" y="336"/>
                    <a:pt x="532" y="265"/>
                  </a:cubicBezTo>
                  <a:cubicBezTo>
                    <a:pt x="532" y="195"/>
                    <a:pt x="503" y="128"/>
                    <a:pt x="454" y="77"/>
                  </a:cubicBezTo>
                  <a:cubicBezTo>
                    <a:pt x="404" y="28"/>
                    <a:pt x="336" y="0"/>
                    <a:pt x="266" y="0"/>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1809" name="Google Shape;1809;p51"/>
            <p:cNvSpPr/>
            <p:nvPr/>
          </p:nvSpPr>
          <p:spPr>
            <a:xfrm>
              <a:off x="4492340" y="2833567"/>
              <a:ext cx="17678" cy="17678"/>
            </a:xfrm>
            <a:custGeom>
              <a:avLst/>
              <a:gdLst/>
              <a:ahLst/>
              <a:cxnLst/>
              <a:rect l="l" t="t" r="r" b="b"/>
              <a:pathLst>
                <a:path w="533" h="533" extrusionOk="0">
                  <a:moveTo>
                    <a:pt x="266" y="0"/>
                  </a:moveTo>
                  <a:cubicBezTo>
                    <a:pt x="195" y="0"/>
                    <a:pt x="128" y="28"/>
                    <a:pt x="77" y="77"/>
                  </a:cubicBezTo>
                  <a:cubicBezTo>
                    <a:pt x="29" y="128"/>
                    <a:pt x="0" y="195"/>
                    <a:pt x="0" y="265"/>
                  </a:cubicBezTo>
                  <a:cubicBezTo>
                    <a:pt x="0" y="336"/>
                    <a:pt x="29" y="404"/>
                    <a:pt x="77" y="454"/>
                  </a:cubicBezTo>
                  <a:cubicBezTo>
                    <a:pt x="128" y="503"/>
                    <a:pt x="195" y="532"/>
                    <a:pt x="266" y="532"/>
                  </a:cubicBezTo>
                  <a:cubicBezTo>
                    <a:pt x="336" y="532"/>
                    <a:pt x="404" y="503"/>
                    <a:pt x="454" y="454"/>
                  </a:cubicBezTo>
                  <a:cubicBezTo>
                    <a:pt x="503" y="404"/>
                    <a:pt x="532" y="336"/>
                    <a:pt x="532" y="265"/>
                  </a:cubicBezTo>
                  <a:cubicBezTo>
                    <a:pt x="532" y="195"/>
                    <a:pt x="503" y="128"/>
                    <a:pt x="454" y="77"/>
                  </a:cubicBezTo>
                  <a:cubicBezTo>
                    <a:pt x="404" y="28"/>
                    <a:pt x="336" y="0"/>
                    <a:pt x="266" y="0"/>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1810" name="Google Shape;1810;p51"/>
            <p:cNvSpPr/>
            <p:nvPr/>
          </p:nvSpPr>
          <p:spPr>
            <a:xfrm>
              <a:off x="4517879" y="2833567"/>
              <a:ext cx="17678" cy="17678"/>
            </a:xfrm>
            <a:custGeom>
              <a:avLst/>
              <a:gdLst/>
              <a:ahLst/>
              <a:cxnLst/>
              <a:rect l="l" t="t" r="r" b="b"/>
              <a:pathLst>
                <a:path w="533" h="533" extrusionOk="0">
                  <a:moveTo>
                    <a:pt x="266" y="0"/>
                  </a:moveTo>
                  <a:cubicBezTo>
                    <a:pt x="195" y="0"/>
                    <a:pt x="128" y="28"/>
                    <a:pt x="77" y="77"/>
                  </a:cubicBezTo>
                  <a:cubicBezTo>
                    <a:pt x="29" y="128"/>
                    <a:pt x="0" y="195"/>
                    <a:pt x="0" y="265"/>
                  </a:cubicBezTo>
                  <a:cubicBezTo>
                    <a:pt x="0" y="336"/>
                    <a:pt x="29" y="404"/>
                    <a:pt x="77" y="454"/>
                  </a:cubicBezTo>
                  <a:cubicBezTo>
                    <a:pt x="128" y="503"/>
                    <a:pt x="195" y="532"/>
                    <a:pt x="266" y="532"/>
                  </a:cubicBezTo>
                  <a:cubicBezTo>
                    <a:pt x="336" y="532"/>
                    <a:pt x="405" y="503"/>
                    <a:pt x="454" y="454"/>
                  </a:cubicBezTo>
                  <a:cubicBezTo>
                    <a:pt x="503" y="404"/>
                    <a:pt x="532" y="336"/>
                    <a:pt x="532" y="265"/>
                  </a:cubicBezTo>
                  <a:cubicBezTo>
                    <a:pt x="532" y="195"/>
                    <a:pt x="503" y="128"/>
                    <a:pt x="454" y="77"/>
                  </a:cubicBezTo>
                  <a:cubicBezTo>
                    <a:pt x="405" y="28"/>
                    <a:pt x="336" y="0"/>
                    <a:pt x="266" y="0"/>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1811" name="Google Shape;1811;p51"/>
            <p:cNvSpPr/>
            <p:nvPr/>
          </p:nvSpPr>
          <p:spPr>
            <a:xfrm>
              <a:off x="4422622" y="2534894"/>
              <a:ext cx="17645" cy="17678"/>
            </a:xfrm>
            <a:custGeom>
              <a:avLst/>
              <a:gdLst/>
              <a:ahLst/>
              <a:cxnLst/>
              <a:rect l="l" t="t" r="r" b="b"/>
              <a:pathLst>
                <a:path w="532" h="533" extrusionOk="0">
                  <a:moveTo>
                    <a:pt x="265" y="1"/>
                  </a:moveTo>
                  <a:cubicBezTo>
                    <a:pt x="197" y="1"/>
                    <a:pt x="127" y="29"/>
                    <a:pt x="79" y="79"/>
                  </a:cubicBezTo>
                  <a:cubicBezTo>
                    <a:pt x="28" y="128"/>
                    <a:pt x="1" y="197"/>
                    <a:pt x="1" y="267"/>
                  </a:cubicBezTo>
                  <a:cubicBezTo>
                    <a:pt x="1" y="336"/>
                    <a:pt x="28" y="405"/>
                    <a:pt x="79" y="455"/>
                  </a:cubicBezTo>
                  <a:cubicBezTo>
                    <a:pt x="127" y="504"/>
                    <a:pt x="196" y="533"/>
                    <a:pt x="265" y="533"/>
                  </a:cubicBezTo>
                  <a:cubicBezTo>
                    <a:pt x="336" y="533"/>
                    <a:pt x="404" y="504"/>
                    <a:pt x="453" y="455"/>
                  </a:cubicBezTo>
                  <a:cubicBezTo>
                    <a:pt x="504" y="405"/>
                    <a:pt x="531" y="336"/>
                    <a:pt x="531" y="267"/>
                  </a:cubicBezTo>
                  <a:cubicBezTo>
                    <a:pt x="531" y="197"/>
                    <a:pt x="504" y="128"/>
                    <a:pt x="453" y="79"/>
                  </a:cubicBezTo>
                  <a:cubicBezTo>
                    <a:pt x="404" y="29"/>
                    <a:pt x="336" y="1"/>
                    <a:pt x="265" y="1"/>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1812" name="Google Shape;1812;p51"/>
            <p:cNvSpPr/>
            <p:nvPr/>
          </p:nvSpPr>
          <p:spPr>
            <a:xfrm>
              <a:off x="4448161" y="2534894"/>
              <a:ext cx="17678" cy="17678"/>
            </a:xfrm>
            <a:custGeom>
              <a:avLst/>
              <a:gdLst/>
              <a:ahLst/>
              <a:cxnLst/>
              <a:rect l="l" t="t" r="r" b="b"/>
              <a:pathLst>
                <a:path w="533" h="533" extrusionOk="0">
                  <a:moveTo>
                    <a:pt x="267" y="1"/>
                  </a:moveTo>
                  <a:cubicBezTo>
                    <a:pt x="196" y="1"/>
                    <a:pt x="128" y="29"/>
                    <a:pt x="78" y="79"/>
                  </a:cubicBezTo>
                  <a:cubicBezTo>
                    <a:pt x="28" y="128"/>
                    <a:pt x="1" y="197"/>
                    <a:pt x="1" y="267"/>
                  </a:cubicBezTo>
                  <a:cubicBezTo>
                    <a:pt x="1" y="336"/>
                    <a:pt x="28" y="405"/>
                    <a:pt x="78" y="455"/>
                  </a:cubicBezTo>
                  <a:cubicBezTo>
                    <a:pt x="128" y="504"/>
                    <a:pt x="196" y="533"/>
                    <a:pt x="267" y="533"/>
                  </a:cubicBezTo>
                  <a:cubicBezTo>
                    <a:pt x="336" y="533"/>
                    <a:pt x="405" y="504"/>
                    <a:pt x="454" y="455"/>
                  </a:cubicBezTo>
                  <a:cubicBezTo>
                    <a:pt x="504" y="405"/>
                    <a:pt x="532" y="336"/>
                    <a:pt x="532" y="267"/>
                  </a:cubicBezTo>
                  <a:cubicBezTo>
                    <a:pt x="532" y="197"/>
                    <a:pt x="504" y="128"/>
                    <a:pt x="454" y="79"/>
                  </a:cubicBezTo>
                  <a:cubicBezTo>
                    <a:pt x="404" y="29"/>
                    <a:pt x="336" y="1"/>
                    <a:pt x="267" y="1"/>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1813" name="Google Shape;1813;p51"/>
            <p:cNvSpPr/>
            <p:nvPr/>
          </p:nvSpPr>
          <p:spPr>
            <a:xfrm>
              <a:off x="4473700" y="2534894"/>
              <a:ext cx="17678" cy="17678"/>
            </a:xfrm>
            <a:custGeom>
              <a:avLst/>
              <a:gdLst/>
              <a:ahLst/>
              <a:cxnLst/>
              <a:rect l="l" t="t" r="r" b="b"/>
              <a:pathLst>
                <a:path w="533" h="533" extrusionOk="0">
                  <a:moveTo>
                    <a:pt x="267" y="1"/>
                  </a:moveTo>
                  <a:cubicBezTo>
                    <a:pt x="197" y="1"/>
                    <a:pt x="128" y="29"/>
                    <a:pt x="79" y="79"/>
                  </a:cubicBezTo>
                  <a:cubicBezTo>
                    <a:pt x="29" y="128"/>
                    <a:pt x="1" y="197"/>
                    <a:pt x="1" y="267"/>
                  </a:cubicBezTo>
                  <a:cubicBezTo>
                    <a:pt x="1" y="336"/>
                    <a:pt x="29" y="405"/>
                    <a:pt x="79" y="455"/>
                  </a:cubicBezTo>
                  <a:cubicBezTo>
                    <a:pt x="128" y="504"/>
                    <a:pt x="197" y="533"/>
                    <a:pt x="267" y="533"/>
                  </a:cubicBezTo>
                  <a:cubicBezTo>
                    <a:pt x="336" y="533"/>
                    <a:pt x="404" y="504"/>
                    <a:pt x="455" y="455"/>
                  </a:cubicBezTo>
                  <a:cubicBezTo>
                    <a:pt x="504" y="405"/>
                    <a:pt x="533" y="336"/>
                    <a:pt x="533" y="267"/>
                  </a:cubicBezTo>
                  <a:cubicBezTo>
                    <a:pt x="533" y="197"/>
                    <a:pt x="504" y="128"/>
                    <a:pt x="455" y="79"/>
                  </a:cubicBezTo>
                  <a:cubicBezTo>
                    <a:pt x="405" y="29"/>
                    <a:pt x="336" y="1"/>
                    <a:pt x="267" y="1"/>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1814" name="Google Shape;1814;p51"/>
            <p:cNvSpPr/>
            <p:nvPr/>
          </p:nvSpPr>
          <p:spPr>
            <a:xfrm>
              <a:off x="4418543" y="2700433"/>
              <a:ext cx="76882" cy="17645"/>
            </a:xfrm>
            <a:custGeom>
              <a:avLst/>
              <a:gdLst/>
              <a:ahLst/>
              <a:cxnLst/>
              <a:rect l="l" t="t" r="r" b="b"/>
              <a:pathLst>
                <a:path w="2318" h="532" extrusionOk="0">
                  <a:moveTo>
                    <a:pt x="266" y="1"/>
                  </a:moveTo>
                  <a:cubicBezTo>
                    <a:pt x="119" y="1"/>
                    <a:pt x="0" y="120"/>
                    <a:pt x="0" y="267"/>
                  </a:cubicBezTo>
                  <a:cubicBezTo>
                    <a:pt x="0" y="412"/>
                    <a:pt x="119" y="532"/>
                    <a:pt x="266" y="532"/>
                  </a:cubicBezTo>
                  <a:lnTo>
                    <a:pt x="2052" y="532"/>
                  </a:lnTo>
                  <a:cubicBezTo>
                    <a:pt x="2199" y="532"/>
                    <a:pt x="2318" y="412"/>
                    <a:pt x="2318" y="267"/>
                  </a:cubicBezTo>
                  <a:cubicBezTo>
                    <a:pt x="2318" y="120"/>
                    <a:pt x="2199" y="1"/>
                    <a:pt x="2052" y="1"/>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1815" name="Google Shape;1815;p51"/>
            <p:cNvSpPr/>
            <p:nvPr/>
          </p:nvSpPr>
          <p:spPr>
            <a:xfrm>
              <a:off x="4418543" y="2721262"/>
              <a:ext cx="76882" cy="17645"/>
            </a:xfrm>
            <a:custGeom>
              <a:avLst/>
              <a:gdLst/>
              <a:ahLst/>
              <a:cxnLst/>
              <a:rect l="l" t="t" r="r" b="b"/>
              <a:pathLst>
                <a:path w="2318" h="532" extrusionOk="0">
                  <a:moveTo>
                    <a:pt x="266" y="0"/>
                  </a:moveTo>
                  <a:cubicBezTo>
                    <a:pt x="119" y="0"/>
                    <a:pt x="0" y="119"/>
                    <a:pt x="0" y="266"/>
                  </a:cubicBezTo>
                  <a:cubicBezTo>
                    <a:pt x="0" y="413"/>
                    <a:pt x="119" y="532"/>
                    <a:pt x="266" y="532"/>
                  </a:cubicBezTo>
                  <a:lnTo>
                    <a:pt x="2052" y="532"/>
                  </a:lnTo>
                  <a:cubicBezTo>
                    <a:pt x="2199" y="532"/>
                    <a:pt x="2318" y="413"/>
                    <a:pt x="2318" y="266"/>
                  </a:cubicBezTo>
                  <a:cubicBezTo>
                    <a:pt x="2318" y="119"/>
                    <a:pt x="2199" y="0"/>
                    <a:pt x="2052" y="0"/>
                  </a:cubicBezTo>
                  <a:close/>
                </a:path>
              </a:pathLst>
            </a:custGeom>
            <a:solidFill>
              <a:schemeClr val="dk1"/>
            </a:solidFill>
            <a:ln>
              <a:noFill/>
            </a:ln>
          </p:spPr>
          <p:txBody>
            <a:bodyPr spcFirstLastPara="1" wrap="square" lIns="91425" tIns="91425" rIns="91425" bIns="91425" anchor="ctr" anchorCtr="0">
              <a:noAutofit/>
            </a:bodyPr>
            <a:lstStyle/>
            <a:p>
              <a:endParaRPr/>
            </a:p>
          </p:txBody>
        </p:sp>
      </p:grpSp>
      <p:cxnSp>
        <p:nvCxnSpPr>
          <p:cNvPr id="1816" name="Google Shape;1816;p51"/>
          <p:cNvCxnSpPr>
            <a:cxnSpLocks/>
            <a:endCxn id="1744" idx="3"/>
          </p:cNvCxnSpPr>
          <p:nvPr/>
        </p:nvCxnSpPr>
        <p:spPr>
          <a:xfrm rot="10800000" flipV="1">
            <a:off x="1165415" y="1536699"/>
            <a:ext cx="1754336" cy="650039"/>
          </a:xfrm>
          <a:prstGeom prst="bentConnector2">
            <a:avLst/>
          </a:prstGeom>
          <a:noFill/>
          <a:ln w="19050" cap="flat" cmpd="sng">
            <a:solidFill>
              <a:schemeClr val="dk2"/>
            </a:solidFill>
            <a:prstDash val="solid"/>
            <a:round/>
            <a:headEnd type="none" w="med" len="med"/>
            <a:tailEnd type="none" w="med" len="med"/>
          </a:ln>
        </p:spPr>
      </p:cxnSp>
      <p:cxnSp>
        <p:nvCxnSpPr>
          <p:cNvPr id="1817" name="Google Shape;1817;p51"/>
          <p:cNvCxnSpPr>
            <a:cxnSpLocks/>
            <a:stCxn id="1744" idx="0"/>
            <a:endCxn id="13" idx="2"/>
          </p:cNvCxnSpPr>
          <p:nvPr/>
        </p:nvCxnSpPr>
        <p:spPr>
          <a:xfrm rot="16200000" flipH="1">
            <a:off x="1853415" y="2993339"/>
            <a:ext cx="405994" cy="1781994"/>
          </a:xfrm>
          <a:prstGeom prst="bentConnector2">
            <a:avLst/>
          </a:prstGeom>
          <a:noFill/>
          <a:ln w="19050" cap="flat" cmpd="sng">
            <a:solidFill>
              <a:schemeClr val="dk2"/>
            </a:solidFill>
            <a:prstDash val="solid"/>
            <a:round/>
            <a:headEnd type="none" w="med" len="med"/>
            <a:tailEnd type="none" w="med" len="med"/>
          </a:ln>
        </p:spPr>
      </p:cxnSp>
      <p:cxnSp>
        <p:nvCxnSpPr>
          <p:cNvPr id="1818" name="Google Shape;1818;p51"/>
          <p:cNvCxnSpPr>
            <a:cxnSpLocks/>
            <a:stCxn id="1773" idx="2"/>
          </p:cNvCxnSpPr>
          <p:nvPr/>
        </p:nvCxnSpPr>
        <p:spPr>
          <a:xfrm rot="10800000" flipV="1">
            <a:off x="1852921" y="2378045"/>
            <a:ext cx="1066830" cy="598145"/>
          </a:xfrm>
          <a:prstGeom prst="bentConnector3">
            <a:avLst>
              <a:gd name="adj1" fmla="val 50000"/>
            </a:avLst>
          </a:prstGeom>
          <a:noFill/>
          <a:ln w="19050" cap="flat" cmpd="sng">
            <a:solidFill>
              <a:schemeClr val="dk2"/>
            </a:solidFill>
            <a:prstDash val="solid"/>
            <a:round/>
            <a:headEnd type="none" w="med" len="med"/>
            <a:tailEnd type="none" w="med" len="med"/>
          </a:ln>
        </p:spPr>
      </p:cxnSp>
      <p:pic>
        <p:nvPicPr>
          <p:cNvPr id="1829" name="Google Shape;1829;p51"/>
          <p:cNvPicPr preferRelativeResize="0"/>
          <p:nvPr/>
        </p:nvPicPr>
        <p:blipFill rotWithShape="1">
          <a:blip r:embed="rId4">
            <a:alphaModFix/>
          </a:blip>
          <a:srcRect l="18647" t="7960" r="8852" b="8336"/>
          <a:stretch/>
        </p:blipFill>
        <p:spPr>
          <a:xfrm rot="-1406513">
            <a:off x="894593" y="4712978"/>
            <a:ext cx="1175233" cy="763227"/>
          </a:xfrm>
          <a:prstGeom prst="rect">
            <a:avLst/>
          </a:prstGeom>
          <a:noFill/>
          <a:ln>
            <a:noFill/>
          </a:ln>
        </p:spPr>
      </p:pic>
      <p:pic>
        <p:nvPicPr>
          <p:cNvPr id="4098" name="Picture 2">
            <a:extLst>
              <a:ext uri="{FF2B5EF4-FFF2-40B4-BE49-F238E27FC236}">
                <a16:creationId xmlns:a16="http://schemas.microsoft.com/office/drawing/2014/main" id="{33178B24-3880-EDDA-21F4-76ADCD761476}"/>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444739" y="2434211"/>
            <a:ext cx="1441223" cy="998201"/>
          </a:xfrm>
          <a:prstGeom prst="rect">
            <a:avLst/>
          </a:prstGeom>
          <a:noFill/>
          <a:extLst>
            <a:ext uri="{909E8E84-426E-40DD-AFC4-6F175D3DCCD1}">
              <a14:hiddenFill xmlns:a14="http://schemas.microsoft.com/office/drawing/2010/main">
                <a:solidFill>
                  <a:srgbClr val="FFFFFF"/>
                </a:solidFill>
              </a14:hiddenFill>
            </a:ext>
          </a:extLst>
        </p:spPr>
      </p:pic>
      <p:sp>
        <p:nvSpPr>
          <p:cNvPr id="2" name="Google Shape;1766;p51">
            <a:extLst>
              <a:ext uri="{FF2B5EF4-FFF2-40B4-BE49-F238E27FC236}">
                <a16:creationId xmlns:a16="http://schemas.microsoft.com/office/drawing/2014/main" id="{1C30B304-82C9-8C9F-CFCE-61ED9DD823DC}"/>
              </a:ext>
            </a:extLst>
          </p:cNvPr>
          <p:cNvSpPr txBox="1"/>
          <p:nvPr/>
        </p:nvSpPr>
        <p:spPr>
          <a:xfrm>
            <a:off x="3606126" y="1448640"/>
            <a:ext cx="1393800" cy="484500"/>
          </a:xfrm>
          <a:prstGeom prst="rect">
            <a:avLst/>
          </a:prstGeom>
          <a:noFill/>
          <a:ln>
            <a:noFill/>
          </a:ln>
        </p:spPr>
        <p:txBody>
          <a:bodyPr spcFirstLastPara="1" wrap="square" lIns="91425" tIns="91425" rIns="91425" bIns="91425" anchor="ctr" anchorCtr="0">
            <a:noAutofit/>
          </a:bodyPr>
          <a:lstStyle/>
          <a:p>
            <a:r>
              <a:rPr lang="en" sz="2100" dirty="0">
                <a:solidFill>
                  <a:schemeClr val="dk1"/>
                </a:solidFill>
                <a:latin typeface="Montserrat Black"/>
                <a:ea typeface="Montserrat Black"/>
                <a:cs typeface="Montserrat Black"/>
                <a:sym typeface="Montserrat Black"/>
              </a:rPr>
              <a:t>STEP 1</a:t>
            </a:r>
            <a:endParaRPr sz="2100" dirty="0">
              <a:solidFill>
                <a:schemeClr val="dk1"/>
              </a:solidFill>
              <a:latin typeface="Montserrat Black"/>
              <a:ea typeface="Montserrat Black"/>
              <a:cs typeface="Montserrat Black"/>
              <a:sym typeface="Montserrat Black"/>
            </a:endParaRPr>
          </a:p>
        </p:txBody>
      </p:sp>
      <p:sp>
        <p:nvSpPr>
          <p:cNvPr id="3" name="Google Shape;1769;p51">
            <a:extLst>
              <a:ext uri="{FF2B5EF4-FFF2-40B4-BE49-F238E27FC236}">
                <a16:creationId xmlns:a16="http://schemas.microsoft.com/office/drawing/2014/main" id="{A9EEE386-74B0-4C2E-B145-5C9A33B58D23}"/>
              </a:ext>
            </a:extLst>
          </p:cNvPr>
          <p:cNvSpPr txBox="1"/>
          <p:nvPr/>
        </p:nvSpPr>
        <p:spPr>
          <a:xfrm>
            <a:off x="4982581" y="1451513"/>
            <a:ext cx="3975099" cy="484500"/>
          </a:xfrm>
          <a:prstGeom prst="rect">
            <a:avLst/>
          </a:prstGeom>
          <a:noFill/>
          <a:ln>
            <a:noFill/>
          </a:ln>
        </p:spPr>
        <p:txBody>
          <a:bodyPr spcFirstLastPara="1" wrap="square" lIns="91425" tIns="91425" rIns="91425" bIns="91425" anchor="ctr" anchorCtr="0">
            <a:noAutofit/>
          </a:bodyPr>
          <a:lstStyle/>
          <a:p>
            <a:r>
              <a:rPr lang="en-GB" dirty="0">
                <a:solidFill>
                  <a:schemeClr val="dk1"/>
                </a:solidFill>
                <a:latin typeface="Montserrat"/>
                <a:ea typeface="Montserrat"/>
                <a:cs typeface="Montserrat"/>
                <a:sym typeface="Montserrat"/>
              </a:rPr>
              <a:t>The generated text, language selection, and user specifications </a:t>
            </a:r>
            <a:r>
              <a:rPr lang="en-US" dirty="0">
                <a:solidFill>
                  <a:schemeClr val="dk1"/>
                </a:solidFill>
                <a:latin typeface="Montserrat"/>
                <a:ea typeface="Montserrat"/>
                <a:cs typeface="Montserrat"/>
                <a:sym typeface="Montserrat"/>
              </a:rPr>
              <a:t>and the profile specifications </a:t>
            </a:r>
            <a:r>
              <a:rPr lang="en-GB" dirty="0">
                <a:solidFill>
                  <a:schemeClr val="dk1"/>
                </a:solidFill>
                <a:latin typeface="Montserrat"/>
                <a:ea typeface="Montserrat"/>
                <a:cs typeface="Montserrat"/>
                <a:sym typeface="Montserrat"/>
              </a:rPr>
              <a:t>are combined.</a:t>
            </a:r>
            <a:endParaRPr dirty="0">
              <a:solidFill>
                <a:schemeClr val="dk1"/>
              </a:solidFill>
              <a:latin typeface="Montserrat"/>
              <a:ea typeface="Montserrat"/>
              <a:cs typeface="Montserrat"/>
              <a:sym typeface="Montserrat"/>
            </a:endParaRPr>
          </a:p>
        </p:txBody>
      </p:sp>
      <p:pic>
        <p:nvPicPr>
          <p:cNvPr id="6" name="Google Shape;1742;p51">
            <a:extLst>
              <a:ext uri="{FF2B5EF4-FFF2-40B4-BE49-F238E27FC236}">
                <a16:creationId xmlns:a16="http://schemas.microsoft.com/office/drawing/2014/main" id="{694FD292-4608-004A-28CC-13A9EB4E07E0}"/>
              </a:ext>
            </a:extLst>
          </p:cNvPr>
          <p:cNvPicPr preferRelativeResize="0"/>
          <p:nvPr/>
        </p:nvPicPr>
        <p:blipFill rotWithShape="1">
          <a:blip r:embed="rId3">
            <a:alphaModFix/>
          </a:blip>
          <a:srcRect l="24331" t="5721" r="23342" b="4591"/>
          <a:stretch/>
        </p:blipFill>
        <p:spPr>
          <a:xfrm rot="2268302">
            <a:off x="6041443" y="-1004692"/>
            <a:ext cx="1857374" cy="1790699"/>
          </a:xfrm>
          <a:prstGeom prst="rect">
            <a:avLst/>
          </a:prstGeom>
          <a:noFill/>
          <a:ln>
            <a:noFill/>
          </a:ln>
        </p:spPr>
      </p:pic>
      <p:cxnSp>
        <p:nvCxnSpPr>
          <p:cNvPr id="8" name="Google Shape;1818;p51">
            <a:extLst>
              <a:ext uri="{FF2B5EF4-FFF2-40B4-BE49-F238E27FC236}">
                <a16:creationId xmlns:a16="http://schemas.microsoft.com/office/drawing/2014/main" id="{6FD3209D-07F5-5017-044B-6681CF6E7FED}"/>
              </a:ext>
            </a:extLst>
          </p:cNvPr>
          <p:cNvCxnSpPr>
            <a:cxnSpLocks/>
            <a:stCxn id="1774" idx="1"/>
          </p:cNvCxnSpPr>
          <p:nvPr/>
        </p:nvCxnSpPr>
        <p:spPr>
          <a:xfrm rot="10800000">
            <a:off x="1838315" y="3157640"/>
            <a:ext cx="1081437" cy="416700"/>
          </a:xfrm>
          <a:prstGeom prst="bentConnector3">
            <a:avLst>
              <a:gd name="adj1" fmla="val 50000"/>
            </a:avLst>
          </a:prstGeom>
          <a:noFill/>
          <a:ln w="19050" cap="flat" cmpd="sng">
            <a:solidFill>
              <a:schemeClr val="dk2"/>
            </a:solidFill>
            <a:prstDash val="solid"/>
            <a:round/>
            <a:headEnd type="none" w="med" len="med"/>
            <a:tailEnd type="none" w="med" len="med"/>
          </a:ln>
        </p:spPr>
      </p:cxnSp>
      <p:sp>
        <p:nvSpPr>
          <p:cNvPr id="11" name="Google Shape;1770;p51">
            <a:extLst>
              <a:ext uri="{FF2B5EF4-FFF2-40B4-BE49-F238E27FC236}">
                <a16:creationId xmlns:a16="http://schemas.microsoft.com/office/drawing/2014/main" id="{AC51DDE0-7158-CA9F-1CA5-0561C4D1A2CC}"/>
              </a:ext>
            </a:extLst>
          </p:cNvPr>
          <p:cNvSpPr txBox="1"/>
          <p:nvPr/>
        </p:nvSpPr>
        <p:spPr>
          <a:xfrm>
            <a:off x="3633784" y="4019533"/>
            <a:ext cx="1393800" cy="484500"/>
          </a:xfrm>
          <a:prstGeom prst="rect">
            <a:avLst/>
          </a:prstGeom>
          <a:noFill/>
          <a:ln>
            <a:noFill/>
          </a:ln>
        </p:spPr>
        <p:txBody>
          <a:bodyPr spcFirstLastPara="1" wrap="square" lIns="91425" tIns="91425" rIns="91425" bIns="91425" anchor="ctr" anchorCtr="0">
            <a:noAutofit/>
          </a:bodyPr>
          <a:lstStyle/>
          <a:p>
            <a:r>
              <a:rPr lang="en" sz="2100" dirty="0">
                <a:solidFill>
                  <a:schemeClr val="dk1"/>
                </a:solidFill>
                <a:latin typeface="Montserrat Black"/>
                <a:ea typeface="Montserrat Black"/>
                <a:cs typeface="Montserrat Black"/>
                <a:sym typeface="Montserrat Black"/>
              </a:rPr>
              <a:t>STEP </a:t>
            </a:r>
            <a:r>
              <a:rPr lang="he-IL" sz="2100" dirty="0">
                <a:solidFill>
                  <a:schemeClr val="dk1"/>
                </a:solidFill>
                <a:latin typeface="Montserrat Black"/>
                <a:ea typeface="Montserrat Black"/>
                <a:cs typeface="Montserrat Black"/>
                <a:sym typeface="Montserrat Black"/>
              </a:rPr>
              <a:t>4</a:t>
            </a:r>
            <a:endParaRPr sz="2100" dirty="0">
              <a:solidFill>
                <a:schemeClr val="dk1"/>
              </a:solidFill>
              <a:latin typeface="Montserrat Black"/>
              <a:ea typeface="Montserrat Black"/>
              <a:cs typeface="Montserrat Black"/>
              <a:sym typeface="Montserrat Black"/>
            </a:endParaRPr>
          </a:p>
        </p:txBody>
      </p:sp>
      <p:sp>
        <p:nvSpPr>
          <p:cNvPr id="12" name="Google Shape;1771;p51">
            <a:extLst>
              <a:ext uri="{FF2B5EF4-FFF2-40B4-BE49-F238E27FC236}">
                <a16:creationId xmlns:a16="http://schemas.microsoft.com/office/drawing/2014/main" id="{FA20BA75-C365-CD1E-8383-D139A4309FAB}"/>
              </a:ext>
            </a:extLst>
          </p:cNvPr>
          <p:cNvSpPr txBox="1"/>
          <p:nvPr/>
        </p:nvSpPr>
        <p:spPr>
          <a:xfrm>
            <a:off x="5027597" y="4019533"/>
            <a:ext cx="3626346" cy="484500"/>
          </a:xfrm>
          <a:prstGeom prst="rect">
            <a:avLst/>
          </a:prstGeom>
          <a:noFill/>
          <a:ln>
            <a:noFill/>
          </a:ln>
        </p:spPr>
        <p:txBody>
          <a:bodyPr spcFirstLastPara="1" wrap="square" lIns="91425" tIns="91425" rIns="91425" bIns="91425" anchor="ctr" anchorCtr="0">
            <a:noAutofit/>
          </a:bodyPr>
          <a:lstStyle/>
          <a:p>
            <a:r>
              <a:rPr lang="en-GB" dirty="0">
                <a:solidFill>
                  <a:schemeClr val="dk1"/>
                </a:solidFill>
                <a:latin typeface="Montserrat"/>
                <a:ea typeface="Montserrat"/>
                <a:cs typeface="Montserrat"/>
                <a:sym typeface="Montserrat"/>
              </a:rPr>
              <a:t>Translated text is sent back</a:t>
            </a:r>
            <a:endParaRPr dirty="0">
              <a:solidFill>
                <a:schemeClr val="dk1"/>
              </a:solidFill>
              <a:latin typeface="Montserrat"/>
              <a:ea typeface="Montserrat"/>
              <a:cs typeface="Montserrat"/>
              <a:sym typeface="Montserrat"/>
            </a:endParaRPr>
          </a:p>
        </p:txBody>
      </p:sp>
      <p:sp>
        <p:nvSpPr>
          <p:cNvPr id="13" name="Google Shape;1774;p51">
            <a:extLst>
              <a:ext uri="{FF2B5EF4-FFF2-40B4-BE49-F238E27FC236}">
                <a16:creationId xmlns:a16="http://schemas.microsoft.com/office/drawing/2014/main" id="{072F9A53-984B-B176-1D53-C8E1C3D0C486}"/>
              </a:ext>
            </a:extLst>
          </p:cNvPr>
          <p:cNvSpPr/>
          <p:nvPr/>
        </p:nvSpPr>
        <p:spPr>
          <a:xfrm rot="5400000">
            <a:off x="2906459" y="3994783"/>
            <a:ext cx="615900" cy="534000"/>
          </a:xfrm>
          <a:prstGeom prst="hexagon">
            <a:avLst>
              <a:gd name="adj" fmla="val 25000"/>
              <a:gd name="vf" fmla="val 115470"/>
            </a:avLst>
          </a:prstGeom>
          <a:solidFill>
            <a:srgbClr val="002E8A">
              <a:alpha val="33000"/>
            </a:srgbClr>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grpSp>
        <p:nvGrpSpPr>
          <p:cNvPr id="14" name="Google Shape;2712;p64">
            <a:extLst>
              <a:ext uri="{FF2B5EF4-FFF2-40B4-BE49-F238E27FC236}">
                <a16:creationId xmlns:a16="http://schemas.microsoft.com/office/drawing/2014/main" id="{9E372BB3-35E0-4B6E-1B30-DB66A2541BB0}"/>
              </a:ext>
            </a:extLst>
          </p:cNvPr>
          <p:cNvGrpSpPr/>
          <p:nvPr/>
        </p:nvGrpSpPr>
        <p:grpSpPr>
          <a:xfrm>
            <a:off x="2997551" y="4045971"/>
            <a:ext cx="423318" cy="423598"/>
            <a:chOff x="1227531" y="4001992"/>
            <a:chExt cx="601625" cy="602023"/>
          </a:xfrm>
        </p:grpSpPr>
        <p:sp>
          <p:nvSpPr>
            <p:cNvPr id="15" name="Google Shape;2713;p64">
              <a:extLst>
                <a:ext uri="{FF2B5EF4-FFF2-40B4-BE49-F238E27FC236}">
                  <a16:creationId xmlns:a16="http://schemas.microsoft.com/office/drawing/2014/main" id="{0840F065-9B98-0916-9064-70D336BC32D2}"/>
                </a:ext>
              </a:extLst>
            </p:cNvPr>
            <p:cNvSpPr/>
            <p:nvPr/>
          </p:nvSpPr>
          <p:spPr>
            <a:xfrm>
              <a:off x="1288526" y="4089654"/>
              <a:ext cx="453400" cy="453400"/>
            </a:xfrm>
            <a:custGeom>
              <a:avLst/>
              <a:gdLst/>
              <a:ahLst/>
              <a:cxnLst/>
              <a:rect l="l" t="t" r="r" b="b"/>
              <a:pathLst>
                <a:path w="13670" h="13670" extrusionOk="0">
                  <a:moveTo>
                    <a:pt x="4120" y="1149"/>
                  </a:moveTo>
                  <a:cubicBezTo>
                    <a:pt x="3847" y="1405"/>
                    <a:pt x="3589" y="1702"/>
                    <a:pt x="3353" y="2038"/>
                  </a:cubicBezTo>
                  <a:cubicBezTo>
                    <a:pt x="3060" y="2455"/>
                    <a:pt x="2810" y="2916"/>
                    <a:pt x="2605" y="3409"/>
                  </a:cubicBezTo>
                  <a:cubicBezTo>
                    <a:pt x="2318" y="3295"/>
                    <a:pt x="2053" y="3169"/>
                    <a:pt x="1813" y="3032"/>
                  </a:cubicBezTo>
                  <a:cubicBezTo>
                    <a:pt x="2418" y="2235"/>
                    <a:pt x="3209" y="1585"/>
                    <a:pt x="4120" y="1149"/>
                  </a:cubicBezTo>
                  <a:close/>
                  <a:moveTo>
                    <a:pt x="9550" y="1149"/>
                  </a:moveTo>
                  <a:lnTo>
                    <a:pt x="9550" y="1149"/>
                  </a:lnTo>
                  <a:cubicBezTo>
                    <a:pt x="10461" y="1585"/>
                    <a:pt x="11251" y="2235"/>
                    <a:pt x="11856" y="3032"/>
                  </a:cubicBezTo>
                  <a:cubicBezTo>
                    <a:pt x="11617" y="3169"/>
                    <a:pt x="11351" y="3295"/>
                    <a:pt x="11064" y="3409"/>
                  </a:cubicBezTo>
                  <a:cubicBezTo>
                    <a:pt x="10859" y="2916"/>
                    <a:pt x="10610" y="2455"/>
                    <a:pt x="10317" y="2038"/>
                  </a:cubicBezTo>
                  <a:cubicBezTo>
                    <a:pt x="10080" y="1702"/>
                    <a:pt x="9823" y="1405"/>
                    <a:pt x="9550" y="1149"/>
                  </a:cubicBezTo>
                  <a:close/>
                  <a:moveTo>
                    <a:pt x="5545" y="816"/>
                  </a:moveTo>
                  <a:lnTo>
                    <a:pt x="5545" y="816"/>
                  </a:lnTo>
                  <a:cubicBezTo>
                    <a:pt x="5305" y="1149"/>
                    <a:pt x="5086" y="1579"/>
                    <a:pt x="4897" y="2100"/>
                  </a:cubicBezTo>
                  <a:cubicBezTo>
                    <a:pt x="4789" y="2398"/>
                    <a:pt x="4693" y="2719"/>
                    <a:pt x="4608" y="3058"/>
                  </a:cubicBezTo>
                  <a:cubicBezTo>
                    <a:pt x="4589" y="3057"/>
                    <a:pt x="4569" y="3057"/>
                    <a:pt x="4549" y="3057"/>
                  </a:cubicBezTo>
                  <a:cubicBezTo>
                    <a:pt x="4103" y="3057"/>
                    <a:pt x="3721" y="3333"/>
                    <a:pt x="3565" y="3724"/>
                  </a:cubicBezTo>
                  <a:cubicBezTo>
                    <a:pt x="3408" y="3682"/>
                    <a:pt x="3255" y="3637"/>
                    <a:pt x="3107" y="3589"/>
                  </a:cubicBezTo>
                  <a:cubicBezTo>
                    <a:pt x="3653" y="2279"/>
                    <a:pt x="4518" y="1278"/>
                    <a:pt x="5545" y="816"/>
                  </a:cubicBezTo>
                  <a:close/>
                  <a:moveTo>
                    <a:pt x="8124" y="816"/>
                  </a:moveTo>
                  <a:cubicBezTo>
                    <a:pt x="9152" y="1278"/>
                    <a:pt x="10017" y="2279"/>
                    <a:pt x="10563" y="3589"/>
                  </a:cubicBezTo>
                  <a:cubicBezTo>
                    <a:pt x="10153" y="3721"/>
                    <a:pt x="9710" y="3830"/>
                    <a:pt x="9244" y="3916"/>
                  </a:cubicBezTo>
                  <a:cubicBezTo>
                    <a:pt x="9126" y="3252"/>
                    <a:pt x="8968" y="2638"/>
                    <a:pt x="8772" y="2100"/>
                  </a:cubicBezTo>
                  <a:cubicBezTo>
                    <a:pt x="8583" y="1579"/>
                    <a:pt x="8364" y="1149"/>
                    <a:pt x="8124" y="816"/>
                  </a:cubicBezTo>
                  <a:close/>
                  <a:moveTo>
                    <a:pt x="7100" y="590"/>
                  </a:moveTo>
                  <a:cubicBezTo>
                    <a:pt x="7522" y="769"/>
                    <a:pt x="7938" y="1363"/>
                    <a:pt x="8273" y="2282"/>
                  </a:cubicBezTo>
                  <a:cubicBezTo>
                    <a:pt x="8458" y="2790"/>
                    <a:pt x="8608" y="3370"/>
                    <a:pt x="8720" y="4000"/>
                  </a:cubicBezTo>
                  <a:cubicBezTo>
                    <a:pt x="8199" y="4072"/>
                    <a:pt x="7656" y="4114"/>
                    <a:pt x="7100" y="4124"/>
                  </a:cubicBezTo>
                  <a:lnTo>
                    <a:pt x="7100" y="3135"/>
                  </a:lnTo>
                  <a:cubicBezTo>
                    <a:pt x="7100" y="2988"/>
                    <a:pt x="6981" y="2869"/>
                    <a:pt x="6834" y="2869"/>
                  </a:cubicBezTo>
                  <a:cubicBezTo>
                    <a:pt x="6688" y="2869"/>
                    <a:pt x="6569" y="2988"/>
                    <a:pt x="6569" y="3135"/>
                  </a:cubicBezTo>
                  <a:lnTo>
                    <a:pt x="6569" y="4124"/>
                  </a:lnTo>
                  <a:cubicBezTo>
                    <a:pt x="6244" y="4118"/>
                    <a:pt x="5923" y="4101"/>
                    <a:pt x="5607" y="4074"/>
                  </a:cubicBezTo>
                  <a:cubicBezTo>
                    <a:pt x="5593" y="3715"/>
                    <a:pt x="5400" y="3402"/>
                    <a:pt x="5115" y="3221"/>
                  </a:cubicBezTo>
                  <a:cubicBezTo>
                    <a:pt x="5197" y="2888"/>
                    <a:pt x="5291" y="2573"/>
                    <a:pt x="5397" y="2281"/>
                  </a:cubicBezTo>
                  <a:cubicBezTo>
                    <a:pt x="5731" y="1363"/>
                    <a:pt x="6147" y="769"/>
                    <a:pt x="6569" y="590"/>
                  </a:cubicBezTo>
                  <a:lnTo>
                    <a:pt x="6569" y="1541"/>
                  </a:lnTo>
                  <a:cubicBezTo>
                    <a:pt x="6569" y="1688"/>
                    <a:pt x="6688" y="1806"/>
                    <a:pt x="6834" y="1806"/>
                  </a:cubicBezTo>
                  <a:cubicBezTo>
                    <a:pt x="6981" y="1806"/>
                    <a:pt x="7100" y="1688"/>
                    <a:pt x="7100" y="1541"/>
                  </a:cubicBezTo>
                  <a:lnTo>
                    <a:pt x="7100" y="590"/>
                  </a:lnTo>
                  <a:close/>
                  <a:moveTo>
                    <a:pt x="4549" y="3588"/>
                  </a:moveTo>
                  <a:cubicBezTo>
                    <a:pt x="4841" y="3588"/>
                    <a:pt x="5077" y="3825"/>
                    <a:pt x="5077" y="4117"/>
                  </a:cubicBezTo>
                  <a:cubicBezTo>
                    <a:pt x="5077" y="4407"/>
                    <a:pt x="4841" y="4645"/>
                    <a:pt x="4549" y="4645"/>
                  </a:cubicBezTo>
                  <a:cubicBezTo>
                    <a:pt x="4258" y="4645"/>
                    <a:pt x="4021" y="4407"/>
                    <a:pt x="4021" y="4117"/>
                  </a:cubicBezTo>
                  <a:cubicBezTo>
                    <a:pt x="4021" y="3825"/>
                    <a:pt x="4257" y="3588"/>
                    <a:pt x="4549" y="3588"/>
                  </a:cubicBezTo>
                  <a:close/>
                  <a:moveTo>
                    <a:pt x="1509" y="3470"/>
                  </a:moveTo>
                  <a:cubicBezTo>
                    <a:pt x="1783" y="3629"/>
                    <a:pt x="2088" y="3775"/>
                    <a:pt x="2419" y="3906"/>
                  </a:cubicBezTo>
                  <a:cubicBezTo>
                    <a:pt x="2140" y="4732"/>
                    <a:pt x="1981" y="5634"/>
                    <a:pt x="1956" y="6570"/>
                  </a:cubicBezTo>
                  <a:lnTo>
                    <a:pt x="538" y="6570"/>
                  </a:lnTo>
                  <a:cubicBezTo>
                    <a:pt x="586" y="5433"/>
                    <a:pt x="935" y="4374"/>
                    <a:pt x="1509" y="3470"/>
                  </a:cubicBezTo>
                  <a:close/>
                  <a:moveTo>
                    <a:pt x="2921" y="4086"/>
                  </a:moveTo>
                  <a:cubicBezTo>
                    <a:pt x="3106" y="4147"/>
                    <a:pt x="3300" y="4202"/>
                    <a:pt x="3499" y="4253"/>
                  </a:cubicBezTo>
                  <a:cubicBezTo>
                    <a:pt x="3553" y="4677"/>
                    <a:pt x="3859" y="5023"/>
                    <a:pt x="4261" y="5136"/>
                  </a:cubicBezTo>
                  <a:cubicBezTo>
                    <a:pt x="4217" y="5600"/>
                    <a:pt x="4191" y="6081"/>
                    <a:pt x="4184" y="6570"/>
                  </a:cubicBezTo>
                  <a:lnTo>
                    <a:pt x="2488" y="6570"/>
                  </a:lnTo>
                  <a:cubicBezTo>
                    <a:pt x="2514" y="5683"/>
                    <a:pt x="2666" y="4842"/>
                    <a:pt x="2921" y="4086"/>
                  </a:cubicBezTo>
                  <a:close/>
                  <a:moveTo>
                    <a:pt x="5494" y="4596"/>
                  </a:moveTo>
                  <a:cubicBezTo>
                    <a:pt x="5846" y="4629"/>
                    <a:pt x="6205" y="4650"/>
                    <a:pt x="6569" y="4656"/>
                  </a:cubicBezTo>
                  <a:lnTo>
                    <a:pt x="6569" y="5809"/>
                  </a:lnTo>
                  <a:cubicBezTo>
                    <a:pt x="6198" y="5905"/>
                    <a:pt x="5905" y="6198"/>
                    <a:pt x="5809" y="6570"/>
                  </a:cubicBezTo>
                  <a:lnTo>
                    <a:pt x="4716" y="6570"/>
                  </a:lnTo>
                  <a:cubicBezTo>
                    <a:pt x="4723" y="6083"/>
                    <a:pt x="4750" y="5607"/>
                    <a:pt x="4794" y="5148"/>
                  </a:cubicBezTo>
                  <a:cubicBezTo>
                    <a:pt x="5100" y="5075"/>
                    <a:pt x="5354" y="4869"/>
                    <a:pt x="5494" y="4596"/>
                  </a:cubicBezTo>
                  <a:close/>
                  <a:moveTo>
                    <a:pt x="8802" y="4524"/>
                  </a:moveTo>
                  <a:cubicBezTo>
                    <a:pt x="8892" y="5170"/>
                    <a:pt x="8943" y="5859"/>
                    <a:pt x="8954" y="6570"/>
                  </a:cubicBezTo>
                  <a:lnTo>
                    <a:pt x="7861" y="6570"/>
                  </a:lnTo>
                  <a:cubicBezTo>
                    <a:pt x="7765" y="6198"/>
                    <a:pt x="7472" y="5905"/>
                    <a:pt x="7100" y="5809"/>
                  </a:cubicBezTo>
                  <a:lnTo>
                    <a:pt x="7100" y="4656"/>
                  </a:lnTo>
                  <a:cubicBezTo>
                    <a:pt x="7684" y="4646"/>
                    <a:pt x="8254" y="4600"/>
                    <a:pt x="8802" y="4524"/>
                  </a:cubicBezTo>
                  <a:close/>
                  <a:moveTo>
                    <a:pt x="10749" y="4086"/>
                  </a:moveTo>
                  <a:cubicBezTo>
                    <a:pt x="11003" y="4842"/>
                    <a:pt x="11156" y="5683"/>
                    <a:pt x="11182" y="6570"/>
                  </a:cubicBezTo>
                  <a:lnTo>
                    <a:pt x="9486" y="6570"/>
                  </a:lnTo>
                  <a:cubicBezTo>
                    <a:pt x="9475" y="5832"/>
                    <a:pt x="9421" y="5115"/>
                    <a:pt x="9327" y="4439"/>
                  </a:cubicBezTo>
                  <a:cubicBezTo>
                    <a:pt x="9829" y="4348"/>
                    <a:pt x="10307" y="4230"/>
                    <a:pt x="10749" y="4086"/>
                  </a:cubicBezTo>
                  <a:close/>
                  <a:moveTo>
                    <a:pt x="12161" y="3470"/>
                  </a:moveTo>
                  <a:cubicBezTo>
                    <a:pt x="12734" y="4374"/>
                    <a:pt x="13084" y="5433"/>
                    <a:pt x="13131" y="6570"/>
                  </a:cubicBezTo>
                  <a:lnTo>
                    <a:pt x="11714" y="6570"/>
                  </a:lnTo>
                  <a:cubicBezTo>
                    <a:pt x="11688" y="5634"/>
                    <a:pt x="11530" y="4732"/>
                    <a:pt x="11250" y="3906"/>
                  </a:cubicBezTo>
                  <a:cubicBezTo>
                    <a:pt x="11581" y="3775"/>
                    <a:pt x="11887" y="3629"/>
                    <a:pt x="12161" y="3470"/>
                  </a:cubicBezTo>
                  <a:close/>
                  <a:moveTo>
                    <a:pt x="6834" y="6307"/>
                  </a:moveTo>
                  <a:cubicBezTo>
                    <a:pt x="7126" y="6307"/>
                    <a:pt x="7363" y="6544"/>
                    <a:pt x="7363" y="6836"/>
                  </a:cubicBezTo>
                  <a:cubicBezTo>
                    <a:pt x="7363" y="7126"/>
                    <a:pt x="7126" y="7363"/>
                    <a:pt x="6834" y="7363"/>
                  </a:cubicBezTo>
                  <a:cubicBezTo>
                    <a:pt x="6544" y="7363"/>
                    <a:pt x="6307" y="7126"/>
                    <a:pt x="6307" y="6836"/>
                  </a:cubicBezTo>
                  <a:cubicBezTo>
                    <a:pt x="6307" y="6544"/>
                    <a:pt x="6544" y="6307"/>
                    <a:pt x="6834" y="6307"/>
                  </a:cubicBezTo>
                  <a:close/>
                  <a:moveTo>
                    <a:pt x="8954" y="7102"/>
                  </a:moveTo>
                  <a:cubicBezTo>
                    <a:pt x="8943" y="7811"/>
                    <a:pt x="8889" y="8509"/>
                    <a:pt x="8798" y="9165"/>
                  </a:cubicBezTo>
                  <a:cubicBezTo>
                    <a:pt x="8251" y="9089"/>
                    <a:pt x="7682" y="9045"/>
                    <a:pt x="7100" y="9034"/>
                  </a:cubicBezTo>
                  <a:lnTo>
                    <a:pt x="7100" y="7861"/>
                  </a:lnTo>
                  <a:cubicBezTo>
                    <a:pt x="7472" y="7765"/>
                    <a:pt x="7765" y="7472"/>
                    <a:pt x="7861" y="7102"/>
                  </a:cubicBezTo>
                  <a:close/>
                  <a:moveTo>
                    <a:pt x="5809" y="7102"/>
                  </a:moveTo>
                  <a:cubicBezTo>
                    <a:pt x="5905" y="7472"/>
                    <a:pt x="6198" y="7765"/>
                    <a:pt x="6569" y="7861"/>
                  </a:cubicBezTo>
                  <a:lnTo>
                    <a:pt x="6569" y="9034"/>
                  </a:lnTo>
                  <a:cubicBezTo>
                    <a:pt x="5987" y="9045"/>
                    <a:pt x="5418" y="9089"/>
                    <a:pt x="4870" y="9166"/>
                  </a:cubicBezTo>
                  <a:cubicBezTo>
                    <a:pt x="4779" y="8513"/>
                    <a:pt x="4727" y="7818"/>
                    <a:pt x="4716" y="7102"/>
                  </a:cubicBezTo>
                  <a:close/>
                  <a:moveTo>
                    <a:pt x="4184" y="7102"/>
                  </a:moveTo>
                  <a:cubicBezTo>
                    <a:pt x="4195" y="7846"/>
                    <a:pt x="4250" y="8571"/>
                    <a:pt x="4346" y="9251"/>
                  </a:cubicBezTo>
                  <a:cubicBezTo>
                    <a:pt x="4144" y="9288"/>
                    <a:pt x="3947" y="9329"/>
                    <a:pt x="3754" y="9374"/>
                  </a:cubicBezTo>
                  <a:cubicBezTo>
                    <a:pt x="3586" y="9011"/>
                    <a:pt x="3218" y="8759"/>
                    <a:pt x="2793" y="8759"/>
                  </a:cubicBezTo>
                  <a:cubicBezTo>
                    <a:pt x="2759" y="8759"/>
                    <a:pt x="2726" y="8761"/>
                    <a:pt x="2694" y="8764"/>
                  </a:cubicBezTo>
                  <a:cubicBezTo>
                    <a:pt x="2576" y="8236"/>
                    <a:pt x="2505" y="7679"/>
                    <a:pt x="2488" y="7102"/>
                  </a:cubicBezTo>
                  <a:close/>
                  <a:moveTo>
                    <a:pt x="11182" y="7102"/>
                  </a:moveTo>
                  <a:cubicBezTo>
                    <a:pt x="11156" y="7996"/>
                    <a:pt x="11001" y="8842"/>
                    <a:pt x="10743" y="9603"/>
                  </a:cubicBezTo>
                  <a:cubicBezTo>
                    <a:pt x="10302" y="9460"/>
                    <a:pt x="9825" y="9342"/>
                    <a:pt x="9324" y="9251"/>
                  </a:cubicBezTo>
                  <a:cubicBezTo>
                    <a:pt x="9420" y="8570"/>
                    <a:pt x="9475" y="7847"/>
                    <a:pt x="9486" y="7102"/>
                  </a:cubicBezTo>
                  <a:close/>
                  <a:moveTo>
                    <a:pt x="1956" y="7102"/>
                  </a:moveTo>
                  <a:cubicBezTo>
                    <a:pt x="1974" y="7737"/>
                    <a:pt x="2053" y="8357"/>
                    <a:pt x="2189" y="8949"/>
                  </a:cubicBezTo>
                  <a:cubicBezTo>
                    <a:pt x="1913" y="9140"/>
                    <a:pt x="1733" y="9459"/>
                    <a:pt x="1733" y="9818"/>
                  </a:cubicBezTo>
                  <a:cubicBezTo>
                    <a:pt x="1733" y="9909"/>
                    <a:pt x="1744" y="9996"/>
                    <a:pt x="1765" y="10080"/>
                  </a:cubicBezTo>
                  <a:cubicBezTo>
                    <a:pt x="1680" y="10124"/>
                    <a:pt x="1597" y="10170"/>
                    <a:pt x="1517" y="10216"/>
                  </a:cubicBezTo>
                  <a:cubicBezTo>
                    <a:pt x="939" y="9308"/>
                    <a:pt x="586" y="8243"/>
                    <a:pt x="538" y="7102"/>
                  </a:cubicBezTo>
                  <a:close/>
                  <a:moveTo>
                    <a:pt x="13131" y="7102"/>
                  </a:moveTo>
                  <a:cubicBezTo>
                    <a:pt x="13084" y="8243"/>
                    <a:pt x="12731" y="9308"/>
                    <a:pt x="12152" y="10216"/>
                  </a:cubicBezTo>
                  <a:cubicBezTo>
                    <a:pt x="11879" y="10057"/>
                    <a:pt x="11574" y="9912"/>
                    <a:pt x="11244" y="9782"/>
                  </a:cubicBezTo>
                  <a:cubicBezTo>
                    <a:pt x="11527" y="8952"/>
                    <a:pt x="11688" y="8043"/>
                    <a:pt x="11714" y="7102"/>
                  </a:cubicBezTo>
                  <a:close/>
                  <a:moveTo>
                    <a:pt x="2792" y="9291"/>
                  </a:moveTo>
                  <a:cubicBezTo>
                    <a:pt x="3084" y="9291"/>
                    <a:pt x="3321" y="9528"/>
                    <a:pt x="3321" y="9819"/>
                  </a:cubicBezTo>
                  <a:cubicBezTo>
                    <a:pt x="3321" y="10110"/>
                    <a:pt x="3084" y="10347"/>
                    <a:pt x="2792" y="10347"/>
                  </a:cubicBezTo>
                  <a:cubicBezTo>
                    <a:pt x="2502" y="10347"/>
                    <a:pt x="2264" y="10110"/>
                    <a:pt x="2264" y="9819"/>
                  </a:cubicBezTo>
                  <a:cubicBezTo>
                    <a:pt x="2264" y="9528"/>
                    <a:pt x="2502" y="9291"/>
                    <a:pt x="2792" y="9291"/>
                  </a:cubicBezTo>
                  <a:close/>
                  <a:moveTo>
                    <a:pt x="2022" y="10545"/>
                  </a:moveTo>
                  <a:cubicBezTo>
                    <a:pt x="2215" y="10751"/>
                    <a:pt x="2489" y="10879"/>
                    <a:pt x="2792" y="10879"/>
                  </a:cubicBezTo>
                  <a:cubicBezTo>
                    <a:pt x="2826" y="10879"/>
                    <a:pt x="2859" y="10877"/>
                    <a:pt x="2892" y="10874"/>
                  </a:cubicBezTo>
                  <a:cubicBezTo>
                    <a:pt x="3031" y="11140"/>
                    <a:pt x="3185" y="11393"/>
                    <a:pt x="3353" y="11633"/>
                  </a:cubicBezTo>
                  <a:cubicBezTo>
                    <a:pt x="3589" y="11969"/>
                    <a:pt x="3847" y="12266"/>
                    <a:pt x="4120" y="12523"/>
                  </a:cubicBezTo>
                  <a:cubicBezTo>
                    <a:pt x="3214" y="12088"/>
                    <a:pt x="2428" y="11444"/>
                    <a:pt x="1823" y="10653"/>
                  </a:cubicBezTo>
                  <a:cubicBezTo>
                    <a:pt x="1888" y="10616"/>
                    <a:pt x="1954" y="10580"/>
                    <a:pt x="2022" y="10545"/>
                  </a:cubicBezTo>
                  <a:close/>
                  <a:moveTo>
                    <a:pt x="11057" y="10278"/>
                  </a:moveTo>
                  <a:cubicBezTo>
                    <a:pt x="11343" y="10391"/>
                    <a:pt x="11607" y="10517"/>
                    <a:pt x="11846" y="10652"/>
                  </a:cubicBezTo>
                  <a:cubicBezTo>
                    <a:pt x="11242" y="11444"/>
                    <a:pt x="10456" y="12088"/>
                    <a:pt x="9550" y="12523"/>
                  </a:cubicBezTo>
                  <a:cubicBezTo>
                    <a:pt x="9823" y="12266"/>
                    <a:pt x="10081" y="11969"/>
                    <a:pt x="10317" y="11633"/>
                  </a:cubicBezTo>
                  <a:cubicBezTo>
                    <a:pt x="10607" y="11221"/>
                    <a:pt x="10854" y="10766"/>
                    <a:pt x="11057" y="10278"/>
                  </a:cubicBezTo>
                  <a:close/>
                  <a:moveTo>
                    <a:pt x="4429" y="9774"/>
                  </a:moveTo>
                  <a:cubicBezTo>
                    <a:pt x="4546" y="10430"/>
                    <a:pt x="4703" y="11037"/>
                    <a:pt x="4897" y="11571"/>
                  </a:cubicBezTo>
                  <a:cubicBezTo>
                    <a:pt x="5086" y="12092"/>
                    <a:pt x="5305" y="12523"/>
                    <a:pt x="5545" y="12855"/>
                  </a:cubicBezTo>
                  <a:cubicBezTo>
                    <a:pt x="4683" y="12467"/>
                    <a:pt x="3936" y="11700"/>
                    <a:pt x="3396" y="10690"/>
                  </a:cubicBezTo>
                  <a:cubicBezTo>
                    <a:pt x="3652" y="10511"/>
                    <a:pt x="3826" y="10224"/>
                    <a:pt x="3850" y="9895"/>
                  </a:cubicBezTo>
                  <a:cubicBezTo>
                    <a:pt x="4038" y="9851"/>
                    <a:pt x="4232" y="9810"/>
                    <a:pt x="4429" y="9774"/>
                  </a:cubicBezTo>
                  <a:close/>
                  <a:moveTo>
                    <a:pt x="7100" y="9566"/>
                  </a:moveTo>
                  <a:cubicBezTo>
                    <a:pt x="7654" y="9576"/>
                    <a:pt x="8196" y="9618"/>
                    <a:pt x="8713" y="9690"/>
                  </a:cubicBezTo>
                  <a:cubicBezTo>
                    <a:pt x="8639" y="10104"/>
                    <a:pt x="8550" y="10497"/>
                    <a:pt x="8444" y="10861"/>
                  </a:cubicBezTo>
                  <a:cubicBezTo>
                    <a:pt x="8403" y="11001"/>
                    <a:pt x="8484" y="11149"/>
                    <a:pt x="8626" y="11190"/>
                  </a:cubicBezTo>
                  <a:cubicBezTo>
                    <a:pt x="8650" y="11197"/>
                    <a:pt x="8675" y="11200"/>
                    <a:pt x="8699" y="11200"/>
                  </a:cubicBezTo>
                  <a:cubicBezTo>
                    <a:pt x="8815" y="11200"/>
                    <a:pt x="8922" y="11125"/>
                    <a:pt x="8955" y="11008"/>
                  </a:cubicBezTo>
                  <a:cubicBezTo>
                    <a:pt x="9068" y="10621"/>
                    <a:pt x="9163" y="10207"/>
                    <a:pt x="9240" y="9774"/>
                  </a:cubicBezTo>
                  <a:cubicBezTo>
                    <a:pt x="9705" y="9858"/>
                    <a:pt x="10147" y="9968"/>
                    <a:pt x="10555" y="10100"/>
                  </a:cubicBezTo>
                  <a:cubicBezTo>
                    <a:pt x="10010" y="11400"/>
                    <a:pt x="9149" y="12392"/>
                    <a:pt x="8127" y="12854"/>
                  </a:cubicBezTo>
                  <a:cubicBezTo>
                    <a:pt x="8213" y="12734"/>
                    <a:pt x="8299" y="12599"/>
                    <a:pt x="8384" y="12445"/>
                  </a:cubicBezTo>
                  <a:cubicBezTo>
                    <a:pt x="8454" y="12316"/>
                    <a:pt x="8407" y="12154"/>
                    <a:pt x="8278" y="12083"/>
                  </a:cubicBezTo>
                  <a:cubicBezTo>
                    <a:pt x="8238" y="12061"/>
                    <a:pt x="8194" y="12051"/>
                    <a:pt x="8151" y="12051"/>
                  </a:cubicBezTo>
                  <a:cubicBezTo>
                    <a:pt x="8057" y="12051"/>
                    <a:pt x="7965" y="12100"/>
                    <a:pt x="7918" y="12189"/>
                  </a:cubicBezTo>
                  <a:cubicBezTo>
                    <a:pt x="7760" y="12477"/>
                    <a:pt x="7467" y="12922"/>
                    <a:pt x="7100" y="13080"/>
                  </a:cubicBezTo>
                  <a:lnTo>
                    <a:pt x="7100" y="9566"/>
                  </a:lnTo>
                  <a:close/>
                  <a:moveTo>
                    <a:pt x="6569" y="9566"/>
                  </a:moveTo>
                  <a:lnTo>
                    <a:pt x="6569" y="13081"/>
                  </a:lnTo>
                  <a:cubicBezTo>
                    <a:pt x="6147" y="12903"/>
                    <a:pt x="5731" y="12308"/>
                    <a:pt x="5397" y="11389"/>
                  </a:cubicBezTo>
                  <a:cubicBezTo>
                    <a:pt x="5214" y="10885"/>
                    <a:pt x="5065" y="10312"/>
                    <a:pt x="4953" y="9690"/>
                  </a:cubicBezTo>
                  <a:cubicBezTo>
                    <a:pt x="5473" y="9619"/>
                    <a:pt x="6015" y="9576"/>
                    <a:pt x="6569" y="9566"/>
                  </a:cubicBezTo>
                  <a:close/>
                  <a:moveTo>
                    <a:pt x="6834" y="1"/>
                  </a:moveTo>
                  <a:cubicBezTo>
                    <a:pt x="3066" y="1"/>
                    <a:pt x="0" y="3066"/>
                    <a:pt x="0" y="6836"/>
                  </a:cubicBezTo>
                  <a:cubicBezTo>
                    <a:pt x="0" y="10604"/>
                    <a:pt x="3066" y="13670"/>
                    <a:pt x="6834" y="13670"/>
                  </a:cubicBezTo>
                  <a:cubicBezTo>
                    <a:pt x="10604" y="13670"/>
                    <a:pt x="13669" y="10604"/>
                    <a:pt x="13669" y="6836"/>
                  </a:cubicBezTo>
                  <a:cubicBezTo>
                    <a:pt x="13669" y="3066"/>
                    <a:pt x="10604" y="1"/>
                    <a:pt x="6834" y="1"/>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16" name="Google Shape;2714;p64">
              <a:extLst>
                <a:ext uri="{FF2B5EF4-FFF2-40B4-BE49-F238E27FC236}">
                  <a16:creationId xmlns:a16="http://schemas.microsoft.com/office/drawing/2014/main" id="{386A2964-D279-9196-D473-E91FCE937682}"/>
                </a:ext>
              </a:extLst>
            </p:cNvPr>
            <p:cNvSpPr/>
            <p:nvPr/>
          </p:nvSpPr>
          <p:spPr>
            <a:xfrm>
              <a:off x="1229487" y="4344579"/>
              <a:ext cx="21161" cy="31609"/>
            </a:xfrm>
            <a:custGeom>
              <a:avLst/>
              <a:gdLst/>
              <a:ahLst/>
              <a:cxnLst/>
              <a:rect l="l" t="t" r="r" b="b"/>
              <a:pathLst>
                <a:path w="638" h="953" extrusionOk="0">
                  <a:moveTo>
                    <a:pt x="282" y="1"/>
                  </a:moveTo>
                  <a:cubicBezTo>
                    <a:pt x="270" y="1"/>
                    <a:pt x="259" y="1"/>
                    <a:pt x="248" y="3"/>
                  </a:cubicBezTo>
                  <a:cubicBezTo>
                    <a:pt x="102" y="22"/>
                    <a:pt x="0" y="156"/>
                    <a:pt x="20" y="302"/>
                  </a:cubicBezTo>
                  <a:cubicBezTo>
                    <a:pt x="38" y="446"/>
                    <a:pt x="62" y="592"/>
                    <a:pt x="87" y="735"/>
                  </a:cubicBezTo>
                  <a:cubicBezTo>
                    <a:pt x="111" y="863"/>
                    <a:pt x="223" y="953"/>
                    <a:pt x="349" y="953"/>
                  </a:cubicBezTo>
                  <a:cubicBezTo>
                    <a:pt x="365" y="953"/>
                    <a:pt x="381" y="951"/>
                    <a:pt x="397" y="949"/>
                  </a:cubicBezTo>
                  <a:cubicBezTo>
                    <a:pt x="542" y="922"/>
                    <a:pt x="638" y="782"/>
                    <a:pt x="611" y="638"/>
                  </a:cubicBezTo>
                  <a:cubicBezTo>
                    <a:pt x="585" y="504"/>
                    <a:pt x="564" y="367"/>
                    <a:pt x="546" y="232"/>
                  </a:cubicBezTo>
                  <a:cubicBezTo>
                    <a:pt x="528" y="98"/>
                    <a:pt x="414" y="1"/>
                    <a:pt x="282" y="1"/>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17" name="Google Shape;2715;p64">
              <a:extLst>
                <a:ext uri="{FF2B5EF4-FFF2-40B4-BE49-F238E27FC236}">
                  <a16:creationId xmlns:a16="http://schemas.microsoft.com/office/drawing/2014/main" id="{EBADD0D6-7678-E9CE-0D3B-B21E0DAA336D}"/>
                </a:ext>
              </a:extLst>
            </p:cNvPr>
            <p:cNvSpPr/>
            <p:nvPr/>
          </p:nvSpPr>
          <p:spPr>
            <a:xfrm>
              <a:off x="1241560" y="4398277"/>
              <a:ext cx="24909" cy="30879"/>
            </a:xfrm>
            <a:custGeom>
              <a:avLst/>
              <a:gdLst/>
              <a:ahLst/>
              <a:cxnLst/>
              <a:rect l="l" t="t" r="r" b="b"/>
              <a:pathLst>
                <a:path w="751" h="931" extrusionOk="0">
                  <a:moveTo>
                    <a:pt x="299" y="0"/>
                  </a:moveTo>
                  <a:cubicBezTo>
                    <a:pt x="271" y="0"/>
                    <a:pt x="242" y="5"/>
                    <a:pt x="213" y="14"/>
                  </a:cubicBezTo>
                  <a:cubicBezTo>
                    <a:pt x="75" y="63"/>
                    <a:pt x="1" y="214"/>
                    <a:pt x="49" y="352"/>
                  </a:cubicBezTo>
                  <a:cubicBezTo>
                    <a:pt x="96" y="491"/>
                    <a:pt x="147" y="628"/>
                    <a:pt x="202" y="764"/>
                  </a:cubicBezTo>
                  <a:cubicBezTo>
                    <a:pt x="244" y="868"/>
                    <a:pt x="344" y="930"/>
                    <a:pt x="448" y="930"/>
                  </a:cubicBezTo>
                  <a:cubicBezTo>
                    <a:pt x="482" y="930"/>
                    <a:pt x="515" y="924"/>
                    <a:pt x="548" y="912"/>
                  </a:cubicBezTo>
                  <a:cubicBezTo>
                    <a:pt x="684" y="856"/>
                    <a:pt x="750" y="701"/>
                    <a:pt x="696" y="566"/>
                  </a:cubicBezTo>
                  <a:cubicBezTo>
                    <a:pt x="644" y="438"/>
                    <a:pt x="596" y="309"/>
                    <a:pt x="551" y="180"/>
                  </a:cubicBezTo>
                  <a:cubicBezTo>
                    <a:pt x="513" y="69"/>
                    <a:pt x="410" y="0"/>
                    <a:pt x="299" y="0"/>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18" name="Google Shape;2716;p64">
              <a:extLst>
                <a:ext uri="{FF2B5EF4-FFF2-40B4-BE49-F238E27FC236}">
                  <a16:creationId xmlns:a16="http://schemas.microsoft.com/office/drawing/2014/main" id="{F714FE9B-C3F7-0818-B6E9-40F7EBCCCD9B}"/>
                </a:ext>
              </a:extLst>
            </p:cNvPr>
            <p:cNvSpPr/>
            <p:nvPr/>
          </p:nvSpPr>
          <p:spPr>
            <a:xfrm>
              <a:off x="1249454" y="4183418"/>
              <a:ext cx="26136" cy="30481"/>
            </a:xfrm>
            <a:custGeom>
              <a:avLst/>
              <a:gdLst/>
              <a:ahLst/>
              <a:cxnLst/>
              <a:rect l="l" t="t" r="r" b="b"/>
              <a:pathLst>
                <a:path w="788" h="919" extrusionOk="0">
                  <a:moveTo>
                    <a:pt x="484" y="1"/>
                  </a:moveTo>
                  <a:cubicBezTo>
                    <a:pt x="386" y="1"/>
                    <a:pt x="292" y="55"/>
                    <a:pt x="245" y="148"/>
                  </a:cubicBezTo>
                  <a:cubicBezTo>
                    <a:pt x="180" y="280"/>
                    <a:pt x="118" y="413"/>
                    <a:pt x="60" y="546"/>
                  </a:cubicBezTo>
                  <a:cubicBezTo>
                    <a:pt x="1" y="681"/>
                    <a:pt x="62" y="838"/>
                    <a:pt x="197" y="897"/>
                  </a:cubicBezTo>
                  <a:cubicBezTo>
                    <a:pt x="232" y="911"/>
                    <a:pt x="268" y="918"/>
                    <a:pt x="304" y="918"/>
                  </a:cubicBezTo>
                  <a:cubicBezTo>
                    <a:pt x="406" y="918"/>
                    <a:pt x="504" y="859"/>
                    <a:pt x="547" y="759"/>
                  </a:cubicBezTo>
                  <a:cubicBezTo>
                    <a:pt x="601" y="634"/>
                    <a:pt x="661" y="509"/>
                    <a:pt x="722" y="385"/>
                  </a:cubicBezTo>
                  <a:cubicBezTo>
                    <a:pt x="787" y="254"/>
                    <a:pt x="734" y="94"/>
                    <a:pt x="602" y="29"/>
                  </a:cubicBezTo>
                  <a:cubicBezTo>
                    <a:pt x="564" y="10"/>
                    <a:pt x="524" y="1"/>
                    <a:pt x="484" y="1"/>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19" name="Google Shape;2717;p64">
              <a:extLst>
                <a:ext uri="{FF2B5EF4-FFF2-40B4-BE49-F238E27FC236}">
                  <a16:creationId xmlns:a16="http://schemas.microsoft.com/office/drawing/2014/main" id="{56D8A6F2-A05E-00CE-5DA9-AC1D3CB048B8}"/>
                </a:ext>
              </a:extLst>
            </p:cNvPr>
            <p:cNvSpPr/>
            <p:nvPr/>
          </p:nvSpPr>
          <p:spPr>
            <a:xfrm>
              <a:off x="1355690" y="4064878"/>
              <a:ext cx="32239" cy="24909"/>
            </a:xfrm>
            <a:custGeom>
              <a:avLst/>
              <a:gdLst/>
              <a:ahLst/>
              <a:cxnLst/>
              <a:rect l="l" t="t" r="r" b="b"/>
              <a:pathLst>
                <a:path w="972" h="751" extrusionOk="0">
                  <a:moveTo>
                    <a:pt x="667" y="1"/>
                  </a:moveTo>
                  <a:cubicBezTo>
                    <a:pt x="623" y="1"/>
                    <a:pt x="578" y="12"/>
                    <a:pt x="536" y="35"/>
                  </a:cubicBezTo>
                  <a:cubicBezTo>
                    <a:pt x="410" y="107"/>
                    <a:pt x="284" y="183"/>
                    <a:pt x="160" y="261"/>
                  </a:cubicBezTo>
                  <a:cubicBezTo>
                    <a:pt x="37" y="340"/>
                    <a:pt x="0" y="504"/>
                    <a:pt x="79" y="628"/>
                  </a:cubicBezTo>
                  <a:cubicBezTo>
                    <a:pt x="130" y="708"/>
                    <a:pt x="216" y="751"/>
                    <a:pt x="304" y="751"/>
                  </a:cubicBezTo>
                  <a:cubicBezTo>
                    <a:pt x="352" y="751"/>
                    <a:pt x="402" y="737"/>
                    <a:pt x="446" y="710"/>
                  </a:cubicBezTo>
                  <a:cubicBezTo>
                    <a:pt x="562" y="636"/>
                    <a:pt x="680" y="565"/>
                    <a:pt x="799" y="497"/>
                  </a:cubicBezTo>
                  <a:cubicBezTo>
                    <a:pt x="926" y="425"/>
                    <a:pt x="971" y="263"/>
                    <a:pt x="899" y="135"/>
                  </a:cubicBezTo>
                  <a:cubicBezTo>
                    <a:pt x="849" y="49"/>
                    <a:pt x="760" y="1"/>
                    <a:pt x="667" y="1"/>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20" name="Google Shape;2718;p64">
              <a:extLst>
                <a:ext uri="{FF2B5EF4-FFF2-40B4-BE49-F238E27FC236}">
                  <a16:creationId xmlns:a16="http://schemas.microsoft.com/office/drawing/2014/main" id="{47CEC029-7139-C67B-40E8-64F200602B7F}"/>
                </a:ext>
              </a:extLst>
            </p:cNvPr>
            <p:cNvSpPr/>
            <p:nvPr/>
          </p:nvSpPr>
          <p:spPr>
            <a:xfrm>
              <a:off x="1264446" y="4448360"/>
              <a:ext cx="27595" cy="29619"/>
            </a:xfrm>
            <a:custGeom>
              <a:avLst/>
              <a:gdLst/>
              <a:ahLst/>
              <a:cxnLst/>
              <a:rect l="l" t="t" r="r" b="b"/>
              <a:pathLst>
                <a:path w="832" h="893" extrusionOk="0">
                  <a:moveTo>
                    <a:pt x="304" y="0"/>
                  </a:moveTo>
                  <a:cubicBezTo>
                    <a:pt x="258" y="0"/>
                    <a:pt x="212" y="12"/>
                    <a:pt x="170" y="37"/>
                  </a:cubicBezTo>
                  <a:cubicBezTo>
                    <a:pt x="43" y="111"/>
                    <a:pt x="1" y="274"/>
                    <a:pt x="76" y="401"/>
                  </a:cubicBezTo>
                  <a:cubicBezTo>
                    <a:pt x="148" y="526"/>
                    <a:pt x="226" y="651"/>
                    <a:pt x="307" y="773"/>
                  </a:cubicBezTo>
                  <a:cubicBezTo>
                    <a:pt x="357" y="850"/>
                    <a:pt x="442" y="893"/>
                    <a:pt x="528" y="893"/>
                  </a:cubicBezTo>
                  <a:cubicBezTo>
                    <a:pt x="579" y="893"/>
                    <a:pt x="629" y="879"/>
                    <a:pt x="674" y="849"/>
                  </a:cubicBezTo>
                  <a:cubicBezTo>
                    <a:pt x="797" y="769"/>
                    <a:pt x="831" y="604"/>
                    <a:pt x="751" y="481"/>
                  </a:cubicBezTo>
                  <a:cubicBezTo>
                    <a:pt x="676" y="367"/>
                    <a:pt x="602" y="250"/>
                    <a:pt x="533" y="132"/>
                  </a:cubicBezTo>
                  <a:cubicBezTo>
                    <a:pt x="484" y="48"/>
                    <a:pt x="395" y="0"/>
                    <a:pt x="304" y="0"/>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21" name="Google Shape;2719;p64">
              <a:extLst>
                <a:ext uri="{FF2B5EF4-FFF2-40B4-BE49-F238E27FC236}">
                  <a16:creationId xmlns:a16="http://schemas.microsoft.com/office/drawing/2014/main" id="{BE92B08C-98B1-2CAA-25EF-A7072CCE9187}"/>
                </a:ext>
              </a:extLst>
            </p:cNvPr>
            <p:cNvSpPr/>
            <p:nvPr/>
          </p:nvSpPr>
          <p:spPr>
            <a:xfrm>
              <a:off x="1227531" y="4289488"/>
              <a:ext cx="18607" cy="31741"/>
            </a:xfrm>
            <a:custGeom>
              <a:avLst/>
              <a:gdLst/>
              <a:ahLst/>
              <a:cxnLst/>
              <a:rect l="l" t="t" r="r" b="b"/>
              <a:pathLst>
                <a:path w="561" h="957" extrusionOk="0">
                  <a:moveTo>
                    <a:pt x="285" y="0"/>
                  </a:moveTo>
                  <a:cubicBezTo>
                    <a:pt x="146" y="0"/>
                    <a:pt x="29" y="108"/>
                    <a:pt x="20" y="249"/>
                  </a:cubicBezTo>
                  <a:cubicBezTo>
                    <a:pt x="11" y="394"/>
                    <a:pt x="5" y="542"/>
                    <a:pt x="3" y="687"/>
                  </a:cubicBezTo>
                  <a:cubicBezTo>
                    <a:pt x="1" y="834"/>
                    <a:pt x="119" y="954"/>
                    <a:pt x="265" y="956"/>
                  </a:cubicBezTo>
                  <a:lnTo>
                    <a:pt x="269" y="956"/>
                  </a:lnTo>
                  <a:cubicBezTo>
                    <a:pt x="414" y="956"/>
                    <a:pt x="532" y="839"/>
                    <a:pt x="534" y="695"/>
                  </a:cubicBezTo>
                  <a:cubicBezTo>
                    <a:pt x="537" y="558"/>
                    <a:pt x="542" y="419"/>
                    <a:pt x="551" y="283"/>
                  </a:cubicBezTo>
                  <a:cubicBezTo>
                    <a:pt x="560" y="136"/>
                    <a:pt x="448" y="10"/>
                    <a:pt x="302" y="1"/>
                  </a:cubicBezTo>
                  <a:cubicBezTo>
                    <a:pt x="297" y="0"/>
                    <a:pt x="291" y="0"/>
                    <a:pt x="285" y="0"/>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22" name="Google Shape;2720;p64">
              <a:extLst>
                <a:ext uri="{FF2B5EF4-FFF2-40B4-BE49-F238E27FC236}">
                  <a16:creationId xmlns:a16="http://schemas.microsoft.com/office/drawing/2014/main" id="{5809114E-9F81-018F-5B33-E18E48C30DD2}"/>
                </a:ext>
              </a:extLst>
            </p:cNvPr>
            <p:cNvSpPr/>
            <p:nvPr/>
          </p:nvSpPr>
          <p:spPr>
            <a:xfrm>
              <a:off x="1232970" y="4235027"/>
              <a:ext cx="22753" cy="31410"/>
            </a:xfrm>
            <a:custGeom>
              <a:avLst/>
              <a:gdLst/>
              <a:ahLst/>
              <a:cxnLst/>
              <a:rect l="l" t="t" r="r" b="b"/>
              <a:pathLst>
                <a:path w="686" h="947" extrusionOk="0">
                  <a:moveTo>
                    <a:pt x="391" y="1"/>
                  </a:moveTo>
                  <a:cubicBezTo>
                    <a:pt x="274" y="1"/>
                    <a:pt x="166" y="79"/>
                    <a:pt x="134" y="198"/>
                  </a:cubicBezTo>
                  <a:cubicBezTo>
                    <a:pt x="96" y="340"/>
                    <a:pt x="61" y="482"/>
                    <a:pt x="32" y="624"/>
                  </a:cubicBezTo>
                  <a:cubicBezTo>
                    <a:pt x="1" y="768"/>
                    <a:pt x="92" y="909"/>
                    <a:pt x="235" y="940"/>
                  </a:cubicBezTo>
                  <a:cubicBezTo>
                    <a:pt x="254" y="944"/>
                    <a:pt x="273" y="946"/>
                    <a:pt x="291" y="946"/>
                  </a:cubicBezTo>
                  <a:cubicBezTo>
                    <a:pt x="414" y="946"/>
                    <a:pt x="524" y="861"/>
                    <a:pt x="551" y="736"/>
                  </a:cubicBezTo>
                  <a:cubicBezTo>
                    <a:pt x="580" y="602"/>
                    <a:pt x="612" y="468"/>
                    <a:pt x="648" y="336"/>
                  </a:cubicBezTo>
                  <a:cubicBezTo>
                    <a:pt x="686" y="194"/>
                    <a:pt x="601" y="48"/>
                    <a:pt x="460" y="10"/>
                  </a:cubicBezTo>
                  <a:cubicBezTo>
                    <a:pt x="437" y="4"/>
                    <a:pt x="414" y="1"/>
                    <a:pt x="391" y="1"/>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23" name="Google Shape;2721;p64">
              <a:extLst>
                <a:ext uri="{FF2B5EF4-FFF2-40B4-BE49-F238E27FC236}">
                  <a16:creationId xmlns:a16="http://schemas.microsoft.com/office/drawing/2014/main" id="{8316D174-EA18-B4FE-05E0-BC0D875F8555}"/>
                </a:ext>
              </a:extLst>
            </p:cNvPr>
            <p:cNvSpPr/>
            <p:nvPr/>
          </p:nvSpPr>
          <p:spPr>
            <a:xfrm>
              <a:off x="1436817" y="4577813"/>
              <a:ext cx="33134" cy="20796"/>
            </a:xfrm>
            <a:custGeom>
              <a:avLst/>
              <a:gdLst/>
              <a:ahLst/>
              <a:cxnLst/>
              <a:rect l="l" t="t" r="r" b="b"/>
              <a:pathLst>
                <a:path w="999" h="627" extrusionOk="0">
                  <a:moveTo>
                    <a:pt x="293" y="1"/>
                  </a:moveTo>
                  <a:cubicBezTo>
                    <a:pt x="175" y="1"/>
                    <a:pt x="67" y="82"/>
                    <a:pt x="37" y="201"/>
                  </a:cubicBezTo>
                  <a:cubicBezTo>
                    <a:pt x="1" y="344"/>
                    <a:pt x="87" y="489"/>
                    <a:pt x="229" y="525"/>
                  </a:cubicBezTo>
                  <a:cubicBezTo>
                    <a:pt x="371" y="561"/>
                    <a:pt x="514" y="592"/>
                    <a:pt x="657" y="621"/>
                  </a:cubicBezTo>
                  <a:cubicBezTo>
                    <a:pt x="674" y="624"/>
                    <a:pt x="692" y="626"/>
                    <a:pt x="709" y="626"/>
                  </a:cubicBezTo>
                  <a:cubicBezTo>
                    <a:pt x="834" y="626"/>
                    <a:pt x="944" y="539"/>
                    <a:pt x="970" y="413"/>
                  </a:cubicBezTo>
                  <a:cubicBezTo>
                    <a:pt x="999" y="269"/>
                    <a:pt x="905" y="128"/>
                    <a:pt x="761" y="100"/>
                  </a:cubicBezTo>
                  <a:cubicBezTo>
                    <a:pt x="627" y="73"/>
                    <a:pt x="492" y="42"/>
                    <a:pt x="359" y="9"/>
                  </a:cubicBezTo>
                  <a:cubicBezTo>
                    <a:pt x="337" y="3"/>
                    <a:pt x="315" y="1"/>
                    <a:pt x="293" y="1"/>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24" name="Google Shape;2722;p64">
              <a:extLst>
                <a:ext uri="{FF2B5EF4-FFF2-40B4-BE49-F238E27FC236}">
                  <a16:creationId xmlns:a16="http://schemas.microsoft.com/office/drawing/2014/main" id="{DCA50ABC-5FA7-5D3D-24CD-29B72C0DA985}"/>
                </a:ext>
              </a:extLst>
            </p:cNvPr>
            <p:cNvSpPr/>
            <p:nvPr/>
          </p:nvSpPr>
          <p:spPr>
            <a:xfrm>
              <a:off x="1276453" y="4136719"/>
              <a:ext cx="28391" cy="29055"/>
            </a:xfrm>
            <a:custGeom>
              <a:avLst/>
              <a:gdLst/>
              <a:ahLst/>
              <a:cxnLst/>
              <a:rect l="l" t="t" r="r" b="b"/>
              <a:pathLst>
                <a:path w="856" h="876" extrusionOk="0">
                  <a:moveTo>
                    <a:pt x="555" y="1"/>
                  </a:moveTo>
                  <a:cubicBezTo>
                    <a:pt x="476" y="1"/>
                    <a:pt x="398" y="36"/>
                    <a:pt x="345" y="103"/>
                  </a:cubicBezTo>
                  <a:cubicBezTo>
                    <a:pt x="256" y="218"/>
                    <a:pt x="168" y="337"/>
                    <a:pt x="84" y="456"/>
                  </a:cubicBezTo>
                  <a:cubicBezTo>
                    <a:pt x="1" y="578"/>
                    <a:pt x="30" y="743"/>
                    <a:pt x="151" y="827"/>
                  </a:cubicBezTo>
                  <a:cubicBezTo>
                    <a:pt x="197" y="859"/>
                    <a:pt x="249" y="875"/>
                    <a:pt x="303" y="875"/>
                  </a:cubicBezTo>
                  <a:cubicBezTo>
                    <a:pt x="386" y="875"/>
                    <a:pt x="469" y="835"/>
                    <a:pt x="521" y="761"/>
                  </a:cubicBezTo>
                  <a:cubicBezTo>
                    <a:pt x="599" y="650"/>
                    <a:pt x="681" y="538"/>
                    <a:pt x="765" y="430"/>
                  </a:cubicBezTo>
                  <a:cubicBezTo>
                    <a:pt x="855" y="314"/>
                    <a:pt x="834" y="146"/>
                    <a:pt x="718" y="56"/>
                  </a:cubicBezTo>
                  <a:cubicBezTo>
                    <a:pt x="669" y="19"/>
                    <a:pt x="612" y="1"/>
                    <a:pt x="555" y="1"/>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25" name="Google Shape;2723;p64">
              <a:extLst>
                <a:ext uri="{FF2B5EF4-FFF2-40B4-BE49-F238E27FC236}">
                  <a16:creationId xmlns:a16="http://schemas.microsoft.com/office/drawing/2014/main" id="{5919888B-93FE-A6F7-574F-20000664C3DD}"/>
                </a:ext>
              </a:extLst>
            </p:cNvPr>
            <p:cNvSpPr/>
            <p:nvPr/>
          </p:nvSpPr>
          <p:spPr>
            <a:xfrm>
              <a:off x="1404943" y="4042556"/>
              <a:ext cx="33201" cy="22421"/>
            </a:xfrm>
            <a:custGeom>
              <a:avLst/>
              <a:gdLst/>
              <a:ahLst/>
              <a:cxnLst/>
              <a:rect l="l" t="t" r="r" b="b"/>
              <a:pathLst>
                <a:path w="1001" h="676" extrusionOk="0">
                  <a:moveTo>
                    <a:pt x="702" y="0"/>
                  </a:moveTo>
                  <a:cubicBezTo>
                    <a:pt x="675" y="0"/>
                    <a:pt x="647" y="5"/>
                    <a:pt x="619" y="14"/>
                  </a:cubicBezTo>
                  <a:cubicBezTo>
                    <a:pt x="481" y="59"/>
                    <a:pt x="342" y="108"/>
                    <a:pt x="206" y="162"/>
                  </a:cubicBezTo>
                  <a:cubicBezTo>
                    <a:pt x="70" y="214"/>
                    <a:pt x="1" y="368"/>
                    <a:pt x="54" y="505"/>
                  </a:cubicBezTo>
                  <a:cubicBezTo>
                    <a:pt x="94" y="611"/>
                    <a:pt x="195" y="675"/>
                    <a:pt x="302" y="675"/>
                  </a:cubicBezTo>
                  <a:cubicBezTo>
                    <a:pt x="334" y="675"/>
                    <a:pt x="366" y="669"/>
                    <a:pt x="397" y="658"/>
                  </a:cubicBezTo>
                  <a:cubicBezTo>
                    <a:pt x="526" y="608"/>
                    <a:pt x="656" y="562"/>
                    <a:pt x="785" y="519"/>
                  </a:cubicBezTo>
                  <a:cubicBezTo>
                    <a:pt x="925" y="473"/>
                    <a:pt x="1001" y="323"/>
                    <a:pt x="955" y="183"/>
                  </a:cubicBezTo>
                  <a:cubicBezTo>
                    <a:pt x="918" y="71"/>
                    <a:pt x="814" y="0"/>
                    <a:pt x="702" y="0"/>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26" name="Google Shape;2724;p64">
              <a:extLst>
                <a:ext uri="{FF2B5EF4-FFF2-40B4-BE49-F238E27FC236}">
                  <a16:creationId xmlns:a16="http://schemas.microsoft.com/office/drawing/2014/main" id="{11F964D9-0CB1-75D5-C925-4A2A9889682B}"/>
                </a:ext>
              </a:extLst>
            </p:cNvPr>
            <p:cNvSpPr/>
            <p:nvPr/>
          </p:nvSpPr>
          <p:spPr>
            <a:xfrm>
              <a:off x="1297149" y="4492938"/>
              <a:ext cx="29221" cy="27960"/>
            </a:xfrm>
            <a:custGeom>
              <a:avLst/>
              <a:gdLst/>
              <a:ahLst/>
              <a:cxnLst/>
              <a:rect l="l" t="t" r="r" b="b"/>
              <a:pathLst>
                <a:path w="881" h="843" extrusionOk="0">
                  <a:moveTo>
                    <a:pt x="296" y="0"/>
                  </a:moveTo>
                  <a:cubicBezTo>
                    <a:pt x="233" y="0"/>
                    <a:pt x="170" y="22"/>
                    <a:pt x="119" y="67"/>
                  </a:cubicBezTo>
                  <a:cubicBezTo>
                    <a:pt x="10" y="166"/>
                    <a:pt x="0" y="333"/>
                    <a:pt x="98" y="443"/>
                  </a:cubicBezTo>
                  <a:cubicBezTo>
                    <a:pt x="195" y="552"/>
                    <a:pt x="296" y="660"/>
                    <a:pt x="399" y="763"/>
                  </a:cubicBezTo>
                  <a:cubicBezTo>
                    <a:pt x="450" y="816"/>
                    <a:pt x="519" y="842"/>
                    <a:pt x="588" y="842"/>
                  </a:cubicBezTo>
                  <a:cubicBezTo>
                    <a:pt x="655" y="842"/>
                    <a:pt x="722" y="817"/>
                    <a:pt x="774" y="765"/>
                  </a:cubicBezTo>
                  <a:cubicBezTo>
                    <a:pt x="878" y="663"/>
                    <a:pt x="880" y="494"/>
                    <a:pt x="776" y="389"/>
                  </a:cubicBezTo>
                  <a:cubicBezTo>
                    <a:pt x="681" y="293"/>
                    <a:pt x="586" y="191"/>
                    <a:pt x="495" y="90"/>
                  </a:cubicBezTo>
                  <a:cubicBezTo>
                    <a:pt x="442" y="30"/>
                    <a:pt x="369" y="0"/>
                    <a:pt x="296" y="0"/>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27" name="Google Shape;2725;p64">
              <a:extLst>
                <a:ext uri="{FF2B5EF4-FFF2-40B4-BE49-F238E27FC236}">
                  <a16:creationId xmlns:a16="http://schemas.microsoft.com/office/drawing/2014/main" id="{4D548CF6-9274-46C7-3C14-85E756A7DB01}"/>
                </a:ext>
              </a:extLst>
            </p:cNvPr>
            <p:cNvSpPr/>
            <p:nvPr/>
          </p:nvSpPr>
          <p:spPr>
            <a:xfrm>
              <a:off x="1329885" y="4515856"/>
              <a:ext cx="87695" cy="70315"/>
            </a:xfrm>
            <a:custGeom>
              <a:avLst/>
              <a:gdLst/>
              <a:ahLst/>
              <a:cxnLst/>
              <a:rect l="l" t="t" r="r" b="b"/>
              <a:pathLst>
                <a:path w="2644" h="2120" extrusionOk="0">
                  <a:moveTo>
                    <a:pt x="1061" y="531"/>
                  </a:moveTo>
                  <a:cubicBezTo>
                    <a:pt x="1352" y="531"/>
                    <a:pt x="1589" y="768"/>
                    <a:pt x="1589" y="1060"/>
                  </a:cubicBezTo>
                  <a:cubicBezTo>
                    <a:pt x="1589" y="1350"/>
                    <a:pt x="1352" y="1588"/>
                    <a:pt x="1061" y="1588"/>
                  </a:cubicBezTo>
                  <a:cubicBezTo>
                    <a:pt x="770" y="1588"/>
                    <a:pt x="533" y="1350"/>
                    <a:pt x="533" y="1060"/>
                  </a:cubicBezTo>
                  <a:cubicBezTo>
                    <a:pt x="533" y="768"/>
                    <a:pt x="770" y="531"/>
                    <a:pt x="1061" y="531"/>
                  </a:cubicBezTo>
                  <a:close/>
                  <a:moveTo>
                    <a:pt x="1061" y="0"/>
                  </a:moveTo>
                  <a:cubicBezTo>
                    <a:pt x="476" y="0"/>
                    <a:pt x="1" y="476"/>
                    <a:pt x="1" y="1060"/>
                  </a:cubicBezTo>
                  <a:cubicBezTo>
                    <a:pt x="1" y="1644"/>
                    <a:pt x="476" y="2120"/>
                    <a:pt x="1061" y="2120"/>
                  </a:cubicBezTo>
                  <a:cubicBezTo>
                    <a:pt x="1359" y="2120"/>
                    <a:pt x="1628" y="1996"/>
                    <a:pt x="1821" y="1797"/>
                  </a:cubicBezTo>
                  <a:cubicBezTo>
                    <a:pt x="1826" y="1800"/>
                    <a:pt x="1833" y="1804"/>
                    <a:pt x="1839" y="1807"/>
                  </a:cubicBezTo>
                  <a:cubicBezTo>
                    <a:pt x="1970" y="1870"/>
                    <a:pt x="2105" y="1931"/>
                    <a:pt x="2239" y="1987"/>
                  </a:cubicBezTo>
                  <a:cubicBezTo>
                    <a:pt x="2273" y="2001"/>
                    <a:pt x="2308" y="2008"/>
                    <a:pt x="2342" y="2008"/>
                  </a:cubicBezTo>
                  <a:cubicBezTo>
                    <a:pt x="2446" y="2008"/>
                    <a:pt x="2544" y="1947"/>
                    <a:pt x="2587" y="1844"/>
                  </a:cubicBezTo>
                  <a:cubicBezTo>
                    <a:pt x="2644" y="1709"/>
                    <a:pt x="2580" y="1553"/>
                    <a:pt x="2445" y="1496"/>
                  </a:cubicBezTo>
                  <a:cubicBezTo>
                    <a:pt x="2323" y="1446"/>
                    <a:pt x="2203" y="1392"/>
                    <a:pt x="2084" y="1335"/>
                  </a:cubicBezTo>
                  <a:cubicBezTo>
                    <a:pt x="2108" y="1247"/>
                    <a:pt x="2121" y="1154"/>
                    <a:pt x="2121" y="1060"/>
                  </a:cubicBezTo>
                  <a:cubicBezTo>
                    <a:pt x="2121" y="476"/>
                    <a:pt x="1645" y="0"/>
                    <a:pt x="1061" y="0"/>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28" name="Google Shape;2726;p64">
              <a:extLst>
                <a:ext uri="{FF2B5EF4-FFF2-40B4-BE49-F238E27FC236}">
                  <a16:creationId xmlns:a16="http://schemas.microsoft.com/office/drawing/2014/main" id="{1B63CA84-D4CC-5A6A-1605-10F5FF79777F}"/>
                </a:ext>
              </a:extLst>
            </p:cNvPr>
            <p:cNvSpPr/>
            <p:nvPr/>
          </p:nvSpPr>
          <p:spPr>
            <a:xfrm>
              <a:off x="1312638" y="4096685"/>
              <a:ext cx="30017" cy="27164"/>
            </a:xfrm>
            <a:custGeom>
              <a:avLst/>
              <a:gdLst/>
              <a:ahLst/>
              <a:cxnLst/>
              <a:rect l="l" t="t" r="r" b="b"/>
              <a:pathLst>
                <a:path w="905" h="819" extrusionOk="0">
                  <a:moveTo>
                    <a:pt x="607" y="1"/>
                  </a:moveTo>
                  <a:cubicBezTo>
                    <a:pt x="546" y="1"/>
                    <a:pt x="484" y="22"/>
                    <a:pt x="434" y="65"/>
                  </a:cubicBezTo>
                  <a:cubicBezTo>
                    <a:pt x="324" y="160"/>
                    <a:pt x="215" y="260"/>
                    <a:pt x="110" y="361"/>
                  </a:cubicBezTo>
                  <a:cubicBezTo>
                    <a:pt x="3" y="462"/>
                    <a:pt x="0" y="631"/>
                    <a:pt x="102" y="736"/>
                  </a:cubicBezTo>
                  <a:cubicBezTo>
                    <a:pt x="153" y="791"/>
                    <a:pt x="223" y="818"/>
                    <a:pt x="294" y="818"/>
                  </a:cubicBezTo>
                  <a:cubicBezTo>
                    <a:pt x="360" y="818"/>
                    <a:pt x="426" y="794"/>
                    <a:pt x="478" y="745"/>
                  </a:cubicBezTo>
                  <a:cubicBezTo>
                    <a:pt x="576" y="650"/>
                    <a:pt x="679" y="557"/>
                    <a:pt x="782" y="467"/>
                  </a:cubicBezTo>
                  <a:cubicBezTo>
                    <a:pt x="893" y="371"/>
                    <a:pt x="905" y="203"/>
                    <a:pt x="808" y="93"/>
                  </a:cubicBezTo>
                  <a:cubicBezTo>
                    <a:pt x="756" y="32"/>
                    <a:pt x="682" y="1"/>
                    <a:pt x="607" y="1"/>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29" name="Google Shape;2727;p64">
              <a:extLst>
                <a:ext uri="{FF2B5EF4-FFF2-40B4-BE49-F238E27FC236}">
                  <a16:creationId xmlns:a16="http://schemas.microsoft.com/office/drawing/2014/main" id="{62BA9F75-315F-7F2B-4D16-AEE07ACC1B7D}"/>
                </a:ext>
              </a:extLst>
            </p:cNvPr>
            <p:cNvSpPr/>
            <p:nvPr/>
          </p:nvSpPr>
          <p:spPr>
            <a:xfrm>
              <a:off x="1458642" y="4001992"/>
              <a:ext cx="370514" cy="602023"/>
            </a:xfrm>
            <a:custGeom>
              <a:avLst/>
              <a:gdLst/>
              <a:ahLst/>
              <a:cxnLst/>
              <a:rect l="l" t="t" r="r" b="b"/>
              <a:pathLst>
                <a:path w="11171" h="18151" extrusionOk="0">
                  <a:moveTo>
                    <a:pt x="1705" y="533"/>
                  </a:moveTo>
                  <a:cubicBezTo>
                    <a:pt x="1997" y="533"/>
                    <a:pt x="2234" y="769"/>
                    <a:pt x="2234" y="1060"/>
                  </a:cubicBezTo>
                  <a:cubicBezTo>
                    <a:pt x="2234" y="1352"/>
                    <a:pt x="1997" y="1588"/>
                    <a:pt x="1705" y="1588"/>
                  </a:cubicBezTo>
                  <a:cubicBezTo>
                    <a:pt x="1415" y="1588"/>
                    <a:pt x="1178" y="1352"/>
                    <a:pt x="1178" y="1060"/>
                  </a:cubicBezTo>
                  <a:cubicBezTo>
                    <a:pt x="1178" y="769"/>
                    <a:pt x="1415" y="533"/>
                    <a:pt x="1705" y="533"/>
                  </a:cubicBezTo>
                  <a:close/>
                  <a:moveTo>
                    <a:pt x="10111" y="8950"/>
                  </a:moveTo>
                  <a:cubicBezTo>
                    <a:pt x="10403" y="8950"/>
                    <a:pt x="10640" y="9187"/>
                    <a:pt x="10640" y="9479"/>
                  </a:cubicBezTo>
                  <a:cubicBezTo>
                    <a:pt x="10640" y="9769"/>
                    <a:pt x="10403" y="10006"/>
                    <a:pt x="10111" y="10006"/>
                  </a:cubicBezTo>
                  <a:cubicBezTo>
                    <a:pt x="9821" y="10006"/>
                    <a:pt x="9584" y="9769"/>
                    <a:pt x="9584" y="9479"/>
                  </a:cubicBezTo>
                  <a:cubicBezTo>
                    <a:pt x="9584" y="9187"/>
                    <a:pt x="9821" y="8950"/>
                    <a:pt x="10111" y="8950"/>
                  </a:cubicBezTo>
                  <a:close/>
                  <a:moveTo>
                    <a:pt x="1705" y="1"/>
                  </a:moveTo>
                  <a:cubicBezTo>
                    <a:pt x="1187" y="1"/>
                    <a:pt x="755" y="376"/>
                    <a:pt x="663" y="868"/>
                  </a:cubicBezTo>
                  <a:cubicBezTo>
                    <a:pt x="523" y="886"/>
                    <a:pt x="381" y="906"/>
                    <a:pt x="241" y="930"/>
                  </a:cubicBezTo>
                  <a:cubicBezTo>
                    <a:pt x="97" y="955"/>
                    <a:pt x="0" y="1092"/>
                    <a:pt x="25" y="1236"/>
                  </a:cubicBezTo>
                  <a:cubicBezTo>
                    <a:pt x="46" y="1366"/>
                    <a:pt x="159" y="1458"/>
                    <a:pt x="286" y="1458"/>
                  </a:cubicBezTo>
                  <a:cubicBezTo>
                    <a:pt x="301" y="1458"/>
                    <a:pt x="316" y="1457"/>
                    <a:pt x="331" y="1454"/>
                  </a:cubicBezTo>
                  <a:cubicBezTo>
                    <a:pt x="454" y="1433"/>
                    <a:pt x="578" y="1416"/>
                    <a:pt x="702" y="1400"/>
                  </a:cubicBezTo>
                  <a:cubicBezTo>
                    <a:pt x="844" y="1818"/>
                    <a:pt x="1240" y="2120"/>
                    <a:pt x="1705" y="2120"/>
                  </a:cubicBezTo>
                  <a:cubicBezTo>
                    <a:pt x="2172" y="2120"/>
                    <a:pt x="2568" y="1818"/>
                    <a:pt x="2710" y="1400"/>
                  </a:cubicBezTo>
                  <a:cubicBezTo>
                    <a:pt x="4503" y="1620"/>
                    <a:pt x="6164" y="2424"/>
                    <a:pt x="7461" y="3723"/>
                  </a:cubicBezTo>
                  <a:cubicBezTo>
                    <a:pt x="8759" y="5020"/>
                    <a:pt x="9563" y="6678"/>
                    <a:pt x="9784" y="8470"/>
                  </a:cubicBezTo>
                  <a:cubicBezTo>
                    <a:pt x="9360" y="8609"/>
                    <a:pt x="9052" y="9008"/>
                    <a:pt x="9052" y="9479"/>
                  </a:cubicBezTo>
                  <a:cubicBezTo>
                    <a:pt x="9052" y="9948"/>
                    <a:pt x="9359" y="10347"/>
                    <a:pt x="9784" y="10486"/>
                  </a:cubicBezTo>
                  <a:cubicBezTo>
                    <a:pt x="9563" y="12279"/>
                    <a:pt x="8759" y="13937"/>
                    <a:pt x="7461" y="15235"/>
                  </a:cubicBezTo>
                  <a:cubicBezTo>
                    <a:pt x="5924" y="16772"/>
                    <a:pt x="3880" y="17619"/>
                    <a:pt x="1705" y="17619"/>
                  </a:cubicBezTo>
                  <a:cubicBezTo>
                    <a:pt x="1569" y="17619"/>
                    <a:pt x="1430" y="17615"/>
                    <a:pt x="1294" y="17608"/>
                  </a:cubicBezTo>
                  <a:cubicBezTo>
                    <a:pt x="1289" y="17608"/>
                    <a:pt x="1285" y="17608"/>
                    <a:pt x="1280" y="17608"/>
                  </a:cubicBezTo>
                  <a:cubicBezTo>
                    <a:pt x="1139" y="17608"/>
                    <a:pt x="1022" y="17719"/>
                    <a:pt x="1015" y="17860"/>
                  </a:cubicBezTo>
                  <a:cubicBezTo>
                    <a:pt x="1008" y="18007"/>
                    <a:pt x="1121" y="18132"/>
                    <a:pt x="1267" y="18139"/>
                  </a:cubicBezTo>
                  <a:cubicBezTo>
                    <a:pt x="1413" y="18146"/>
                    <a:pt x="1560" y="18151"/>
                    <a:pt x="1705" y="18151"/>
                  </a:cubicBezTo>
                  <a:cubicBezTo>
                    <a:pt x="4022" y="18151"/>
                    <a:pt x="6200" y="17248"/>
                    <a:pt x="7837" y="15610"/>
                  </a:cubicBezTo>
                  <a:cubicBezTo>
                    <a:pt x="9227" y="14220"/>
                    <a:pt x="10087" y="12441"/>
                    <a:pt x="10315" y="10519"/>
                  </a:cubicBezTo>
                  <a:cubicBezTo>
                    <a:pt x="10802" y="10423"/>
                    <a:pt x="11171" y="9993"/>
                    <a:pt x="11171" y="9479"/>
                  </a:cubicBezTo>
                  <a:cubicBezTo>
                    <a:pt x="11171" y="8963"/>
                    <a:pt x="10802" y="8533"/>
                    <a:pt x="10315" y="8439"/>
                  </a:cubicBezTo>
                  <a:cubicBezTo>
                    <a:pt x="10087" y="6515"/>
                    <a:pt x="9227" y="4736"/>
                    <a:pt x="7837" y="3347"/>
                  </a:cubicBezTo>
                  <a:cubicBezTo>
                    <a:pt x="6448" y="1957"/>
                    <a:pt x="4670" y="1098"/>
                    <a:pt x="2748" y="869"/>
                  </a:cubicBezTo>
                  <a:cubicBezTo>
                    <a:pt x="2658" y="376"/>
                    <a:pt x="2225" y="1"/>
                    <a:pt x="1705" y="1"/>
                  </a:cubicBezTo>
                  <a:close/>
                </a:path>
              </a:pathLst>
            </a:custGeom>
            <a:solidFill>
              <a:schemeClr val="dk1"/>
            </a:solidFill>
            <a:ln>
              <a:noFill/>
            </a:ln>
          </p:spPr>
          <p:txBody>
            <a:bodyPr spcFirstLastPara="1" wrap="square" lIns="91425" tIns="91425" rIns="91425" bIns="91425" anchor="ctr" anchorCtr="0">
              <a:noAutofit/>
            </a:bodyPr>
            <a:lstStyle/>
            <a:p>
              <a:endParaRPr/>
            </a:p>
          </p:txBody>
        </p:sp>
      </p:grpSp>
    </p:spTree>
    <p:extLst>
      <p:ext uri="{BB962C8B-B14F-4D97-AF65-F5344CB8AC3E}">
        <p14:creationId xmlns:p14="http://schemas.microsoft.com/office/powerpoint/2010/main" val="15741950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33"/>
        <p:cNvGrpSpPr/>
        <p:nvPr/>
      </p:nvGrpSpPr>
      <p:grpSpPr>
        <a:xfrm>
          <a:off x="0" y="0"/>
          <a:ext cx="0" cy="0"/>
          <a:chOff x="0" y="0"/>
          <a:chExt cx="0" cy="0"/>
        </a:xfrm>
      </p:grpSpPr>
      <p:pic>
        <p:nvPicPr>
          <p:cNvPr id="1934" name="Google Shape;1934;p56"/>
          <p:cNvPicPr preferRelativeResize="0"/>
          <p:nvPr/>
        </p:nvPicPr>
        <p:blipFill rotWithShape="1">
          <a:blip r:embed="rId4">
            <a:alphaModFix/>
          </a:blip>
          <a:srcRect l="25537" t="7152" r="23467" b="5838"/>
          <a:stretch/>
        </p:blipFill>
        <p:spPr>
          <a:xfrm>
            <a:off x="-643374" y="-1042625"/>
            <a:ext cx="1920000" cy="1842726"/>
          </a:xfrm>
          <a:prstGeom prst="rect">
            <a:avLst/>
          </a:prstGeom>
          <a:noFill/>
          <a:ln>
            <a:noFill/>
          </a:ln>
        </p:spPr>
      </p:pic>
      <p:grpSp>
        <p:nvGrpSpPr>
          <p:cNvPr id="1937" name="Google Shape;1937;p56"/>
          <p:cNvGrpSpPr/>
          <p:nvPr/>
        </p:nvGrpSpPr>
        <p:grpSpPr>
          <a:xfrm>
            <a:off x="3" y="114300"/>
            <a:ext cx="9144002" cy="5029200"/>
            <a:chOff x="5132202" y="929275"/>
            <a:chExt cx="3246461" cy="2819752"/>
          </a:xfrm>
        </p:grpSpPr>
        <p:grpSp>
          <p:nvGrpSpPr>
            <p:cNvPr id="1938" name="Google Shape;1938;p56"/>
            <p:cNvGrpSpPr/>
            <p:nvPr/>
          </p:nvGrpSpPr>
          <p:grpSpPr>
            <a:xfrm>
              <a:off x="5132202" y="929275"/>
              <a:ext cx="3246461" cy="2819752"/>
              <a:chOff x="5132202" y="929275"/>
              <a:chExt cx="3246461" cy="2819752"/>
            </a:xfrm>
          </p:grpSpPr>
          <p:sp>
            <p:nvSpPr>
              <p:cNvPr id="1939" name="Google Shape;1939;p56"/>
              <p:cNvSpPr/>
              <p:nvPr/>
            </p:nvSpPr>
            <p:spPr>
              <a:xfrm>
                <a:off x="5132202" y="929275"/>
                <a:ext cx="3246461" cy="2819752"/>
              </a:xfrm>
              <a:custGeom>
                <a:avLst/>
                <a:gdLst/>
                <a:ahLst/>
                <a:cxnLst/>
                <a:rect l="l" t="t" r="r" b="b"/>
                <a:pathLst>
                  <a:path w="168254" h="146139" extrusionOk="0">
                    <a:moveTo>
                      <a:pt x="4437" y="1"/>
                    </a:moveTo>
                    <a:cubicBezTo>
                      <a:pt x="2002" y="1"/>
                      <a:pt x="0" y="1969"/>
                      <a:pt x="0" y="4437"/>
                    </a:cubicBezTo>
                    <a:lnTo>
                      <a:pt x="0" y="141702"/>
                    </a:lnTo>
                    <a:cubicBezTo>
                      <a:pt x="0" y="144137"/>
                      <a:pt x="2002" y="146139"/>
                      <a:pt x="4437" y="146139"/>
                    </a:cubicBezTo>
                    <a:lnTo>
                      <a:pt x="163817" y="146139"/>
                    </a:lnTo>
                    <a:cubicBezTo>
                      <a:pt x="166252" y="146139"/>
                      <a:pt x="168254" y="144137"/>
                      <a:pt x="168254" y="141702"/>
                    </a:cubicBezTo>
                    <a:lnTo>
                      <a:pt x="168254" y="4437"/>
                    </a:lnTo>
                    <a:cubicBezTo>
                      <a:pt x="168254" y="1969"/>
                      <a:pt x="166252" y="1"/>
                      <a:pt x="163817" y="1"/>
                    </a:cubicBezTo>
                    <a:close/>
                  </a:path>
                </a:pathLst>
              </a:custGeom>
              <a:solidFill>
                <a:srgbClr val="002E8A">
                  <a:alpha val="33000"/>
                </a:srgbClr>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dirty="0"/>
              </a:p>
            </p:txBody>
          </p:sp>
          <p:sp>
            <p:nvSpPr>
              <p:cNvPr id="1943" name="Google Shape;1943;p56"/>
              <p:cNvSpPr/>
              <p:nvPr/>
            </p:nvSpPr>
            <p:spPr>
              <a:xfrm>
                <a:off x="5803678" y="945926"/>
                <a:ext cx="1754350" cy="175250"/>
              </a:xfrm>
              <a:custGeom>
                <a:avLst/>
                <a:gdLst/>
                <a:ahLst/>
                <a:cxnLst/>
                <a:rect l="l" t="t" r="r" b="b"/>
                <a:pathLst>
                  <a:path w="37527" h="4471" extrusionOk="0">
                    <a:moveTo>
                      <a:pt x="2235" y="1"/>
                    </a:moveTo>
                    <a:cubicBezTo>
                      <a:pt x="1001" y="1"/>
                      <a:pt x="0" y="1001"/>
                      <a:pt x="0" y="2236"/>
                    </a:cubicBezTo>
                    <a:cubicBezTo>
                      <a:pt x="0" y="3470"/>
                      <a:pt x="1001" y="4471"/>
                      <a:pt x="2235" y="4471"/>
                    </a:cubicBezTo>
                    <a:lnTo>
                      <a:pt x="35292" y="4471"/>
                    </a:lnTo>
                    <a:cubicBezTo>
                      <a:pt x="36526" y="4471"/>
                      <a:pt x="37527" y="3470"/>
                      <a:pt x="37527" y="2236"/>
                    </a:cubicBezTo>
                    <a:cubicBezTo>
                      <a:pt x="37527" y="1001"/>
                      <a:pt x="36526" y="1"/>
                      <a:pt x="35292" y="1"/>
                    </a:cubicBezTo>
                    <a:close/>
                  </a:path>
                </a:pathLst>
              </a:custGeom>
              <a:solidFill>
                <a:schemeClr val="dk1"/>
              </a:solidFill>
              <a:ln>
                <a:noFill/>
              </a:ln>
            </p:spPr>
            <p:txBody>
              <a:bodyPr spcFirstLastPara="1" wrap="square" lIns="91425" tIns="91425" rIns="91425" bIns="91425" anchor="ctr" anchorCtr="0">
                <a:noAutofit/>
              </a:bodyPr>
              <a:lstStyle/>
              <a:p>
                <a:r>
                  <a:rPr lang="en-US" dirty="0"/>
                  <a:t>             https://sonic-cipher-omega.vercel.app/translator</a:t>
                </a:r>
                <a:endParaRPr dirty="0"/>
              </a:p>
            </p:txBody>
          </p:sp>
          <p:sp>
            <p:nvSpPr>
              <p:cNvPr id="1959" name="Google Shape;1959;p56"/>
              <p:cNvSpPr/>
              <p:nvPr/>
            </p:nvSpPr>
            <p:spPr>
              <a:xfrm>
                <a:off x="5244615" y="3603661"/>
                <a:ext cx="3004463" cy="17385"/>
              </a:xfrm>
              <a:custGeom>
                <a:avLst/>
                <a:gdLst/>
                <a:ahLst/>
                <a:cxnLst/>
                <a:rect l="l" t="t" r="r" b="b"/>
                <a:pathLst>
                  <a:path w="155712" h="901" extrusionOk="0">
                    <a:moveTo>
                      <a:pt x="434" y="0"/>
                    </a:moveTo>
                    <a:cubicBezTo>
                      <a:pt x="200" y="0"/>
                      <a:pt x="0" y="200"/>
                      <a:pt x="0" y="467"/>
                    </a:cubicBezTo>
                    <a:cubicBezTo>
                      <a:pt x="0" y="701"/>
                      <a:pt x="200" y="901"/>
                      <a:pt x="434" y="901"/>
                    </a:cubicBezTo>
                    <a:lnTo>
                      <a:pt x="155278" y="901"/>
                    </a:lnTo>
                    <a:cubicBezTo>
                      <a:pt x="155511" y="901"/>
                      <a:pt x="155711" y="701"/>
                      <a:pt x="155711" y="467"/>
                    </a:cubicBezTo>
                    <a:cubicBezTo>
                      <a:pt x="155711" y="200"/>
                      <a:pt x="155511" y="0"/>
                      <a:pt x="155278" y="0"/>
                    </a:cubicBezTo>
                    <a:close/>
                  </a:path>
                </a:pathLst>
              </a:custGeom>
              <a:solidFill>
                <a:schemeClr val="dk1"/>
              </a:solidFill>
              <a:ln>
                <a:noFill/>
              </a:ln>
            </p:spPr>
            <p:txBody>
              <a:bodyPr spcFirstLastPara="1" wrap="square" lIns="91425" tIns="91425" rIns="91425" bIns="91425" anchor="ctr" anchorCtr="0">
                <a:noAutofit/>
              </a:bodyPr>
              <a:lstStyle/>
              <a:p>
                <a:endParaRPr/>
              </a:p>
            </p:txBody>
          </p:sp>
        </p:grpSp>
        <p:sp>
          <p:nvSpPr>
            <p:cNvPr id="1960" name="Google Shape;1960;p56"/>
            <p:cNvSpPr/>
            <p:nvPr/>
          </p:nvSpPr>
          <p:spPr>
            <a:xfrm>
              <a:off x="5145728" y="1250237"/>
              <a:ext cx="3183335" cy="2050193"/>
            </a:xfrm>
            <a:custGeom>
              <a:avLst/>
              <a:gdLst/>
              <a:ahLst/>
              <a:cxnLst/>
              <a:rect l="l" t="t" r="r" b="b"/>
              <a:pathLst>
                <a:path w="155712" h="93968" extrusionOk="0">
                  <a:moveTo>
                    <a:pt x="0" y="0"/>
                  </a:moveTo>
                  <a:lnTo>
                    <a:pt x="0" y="93968"/>
                  </a:lnTo>
                  <a:lnTo>
                    <a:pt x="155711" y="93968"/>
                  </a:lnTo>
                  <a:lnTo>
                    <a:pt x="155711" y="0"/>
                  </a:lnTo>
                  <a:close/>
                </a:path>
              </a:pathLst>
            </a:custGeom>
            <a:solidFill>
              <a:srgbClr val="F1F1E6"/>
            </a:solidFill>
            <a:ln>
              <a:noFill/>
            </a:ln>
          </p:spPr>
          <p:txBody>
            <a:bodyPr spcFirstLastPara="1" wrap="square" lIns="91425" tIns="91425" rIns="91425" bIns="91425" anchor="ctr" anchorCtr="0">
              <a:noAutofit/>
            </a:bodyPr>
            <a:lstStyle/>
            <a:p>
              <a:endParaRPr dirty="0"/>
            </a:p>
          </p:txBody>
        </p:sp>
      </p:grpSp>
      <p:pic>
        <p:nvPicPr>
          <p:cNvPr id="2" name="Online Media 1" title="Media2.mp4">
            <a:hlinkClick r:id="" action="ppaction://media"/>
            <a:extLst>
              <a:ext uri="{FF2B5EF4-FFF2-40B4-BE49-F238E27FC236}">
                <a16:creationId xmlns:a16="http://schemas.microsoft.com/office/drawing/2014/main" id="{FA979984-88C9-293A-7F10-6B512607D160}"/>
              </a:ext>
            </a:extLst>
          </p:cNvPr>
          <p:cNvPicPr>
            <a:picLocks noRot="1" noChangeAspect="1"/>
          </p:cNvPicPr>
          <p:nvPr>
            <a:videoFile r:link="rId1"/>
          </p:nvPr>
        </p:nvPicPr>
        <p:blipFill rotWithShape="1">
          <a:blip r:embed="rId5"/>
          <a:srcRect l="2708" t="14683" r="2500"/>
          <a:stretch/>
        </p:blipFill>
        <p:spPr>
          <a:xfrm>
            <a:off x="38100" y="599447"/>
            <a:ext cx="9067800" cy="4284784"/>
          </a:xfrm>
          <a:prstGeom prst="rect">
            <a:avLst/>
          </a:prstGeom>
        </p:spPr>
      </p:pic>
    </p:spTree>
    <p:extLst>
      <p:ext uri="{BB962C8B-B14F-4D97-AF65-F5344CB8AC3E}">
        <p14:creationId xmlns:p14="http://schemas.microsoft.com/office/powerpoint/2010/main" val="704038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03"/>
        <p:cNvGrpSpPr/>
        <p:nvPr/>
      </p:nvGrpSpPr>
      <p:grpSpPr>
        <a:xfrm>
          <a:off x="0" y="0"/>
          <a:ext cx="0" cy="0"/>
          <a:chOff x="0" y="0"/>
          <a:chExt cx="0" cy="0"/>
        </a:xfrm>
      </p:grpSpPr>
      <p:pic>
        <p:nvPicPr>
          <p:cNvPr id="1404" name="Google Shape;1404;p41"/>
          <p:cNvPicPr preferRelativeResize="0"/>
          <p:nvPr/>
        </p:nvPicPr>
        <p:blipFill rotWithShape="1">
          <a:blip r:embed="rId3">
            <a:alphaModFix/>
          </a:blip>
          <a:srcRect l="26806" t="7660" r="25401" b="5390"/>
          <a:stretch/>
        </p:blipFill>
        <p:spPr>
          <a:xfrm>
            <a:off x="7219350" y="2823400"/>
            <a:ext cx="1739952" cy="1780604"/>
          </a:xfrm>
          <a:prstGeom prst="rect">
            <a:avLst/>
          </a:prstGeom>
          <a:noFill/>
          <a:ln>
            <a:noFill/>
          </a:ln>
        </p:spPr>
      </p:pic>
      <p:pic>
        <p:nvPicPr>
          <p:cNvPr id="1405" name="Google Shape;1405;p41"/>
          <p:cNvPicPr preferRelativeResize="0"/>
          <p:nvPr/>
        </p:nvPicPr>
        <p:blipFill rotWithShape="1">
          <a:blip r:embed="rId4">
            <a:alphaModFix/>
          </a:blip>
          <a:srcRect l="18647" t="7960" r="8852" b="8336"/>
          <a:stretch/>
        </p:blipFill>
        <p:spPr>
          <a:xfrm rot="-1152297">
            <a:off x="7181326" y="246575"/>
            <a:ext cx="1647827" cy="1070150"/>
          </a:xfrm>
          <a:prstGeom prst="rect">
            <a:avLst/>
          </a:prstGeom>
          <a:noFill/>
          <a:ln>
            <a:noFill/>
          </a:ln>
        </p:spPr>
      </p:pic>
      <p:pic>
        <p:nvPicPr>
          <p:cNvPr id="1407" name="Google Shape;1407;p41"/>
          <p:cNvPicPr preferRelativeResize="0"/>
          <p:nvPr/>
        </p:nvPicPr>
        <p:blipFill rotWithShape="1">
          <a:blip r:embed="rId5">
            <a:alphaModFix/>
          </a:blip>
          <a:srcRect l="22009" r="18455"/>
          <a:stretch/>
        </p:blipFill>
        <p:spPr>
          <a:xfrm rot="3321565">
            <a:off x="7376839" y="2871513"/>
            <a:ext cx="652200" cy="616227"/>
          </a:xfrm>
          <a:prstGeom prst="rect">
            <a:avLst/>
          </a:prstGeom>
          <a:noFill/>
          <a:ln>
            <a:noFill/>
          </a:ln>
        </p:spPr>
      </p:pic>
      <p:grpSp>
        <p:nvGrpSpPr>
          <p:cNvPr id="1408" name="Google Shape;1408;p41"/>
          <p:cNvGrpSpPr/>
          <p:nvPr/>
        </p:nvGrpSpPr>
        <p:grpSpPr>
          <a:xfrm>
            <a:off x="1241826" y="3080475"/>
            <a:ext cx="76825" cy="76800"/>
            <a:chOff x="3104875" y="1099400"/>
            <a:chExt cx="76825" cy="76800"/>
          </a:xfrm>
        </p:grpSpPr>
        <p:sp>
          <p:nvSpPr>
            <p:cNvPr id="1409" name="Google Shape;1409;p41"/>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endParaRPr/>
            </a:p>
          </p:txBody>
        </p:sp>
        <p:sp>
          <p:nvSpPr>
            <p:cNvPr id="1410" name="Google Shape;1410;p41"/>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endParaRPr/>
            </a:p>
          </p:txBody>
        </p:sp>
      </p:grpSp>
      <p:grpSp>
        <p:nvGrpSpPr>
          <p:cNvPr id="1414" name="Google Shape;1414;p41"/>
          <p:cNvGrpSpPr/>
          <p:nvPr/>
        </p:nvGrpSpPr>
        <p:grpSpPr>
          <a:xfrm>
            <a:off x="8200951" y="2377876"/>
            <a:ext cx="76825" cy="76800"/>
            <a:chOff x="3104875" y="1099400"/>
            <a:chExt cx="76825" cy="76800"/>
          </a:xfrm>
        </p:grpSpPr>
        <p:sp>
          <p:nvSpPr>
            <p:cNvPr id="1415" name="Google Shape;1415;p41"/>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endParaRPr/>
            </a:p>
          </p:txBody>
        </p:sp>
        <p:sp>
          <p:nvSpPr>
            <p:cNvPr id="1416" name="Google Shape;1416;p41"/>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endParaRPr/>
            </a:p>
          </p:txBody>
        </p:sp>
      </p:grpSp>
      <p:sp>
        <p:nvSpPr>
          <p:cNvPr id="1417" name="Google Shape;1417;p41"/>
          <p:cNvSpPr txBox="1">
            <a:spLocks noGrp="1"/>
          </p:cNvSpPr>
          <p:nvPr>
            <p:ph type="title"/>
          </p:nvPr>
        </p:nvSpPr>
        <p:spPr>
          <a:xfrm>
            <a:off x="-1368350" y="1100582"/>
            <a:ext cx="11502950" cy="2529300"/>
          </a:xfrm>
          <a:prstGeom prst="rect">
            <a:avLst/>
          </a:prstGeom>
        </p:spPr>
        <p:txBody>
          <a:bodyPr spcFirstLastPara="1" wrap="square" lIns="91425" tIns="91425" rIns="91425" bIns="91425" anchor="ctr" anchorCtr="0">
            <a:noAutofit/>
          </a:bodyPr>
          <a:lstStyle/>
          <a:p>
            <a:r>
              <a:rPr lang="en-US" sz="4400" dirty="0"/>
              <a:t>Extra Features</a:t>
            </a:r>
            <a:br>
              <a:rPr lang="en-US" sz="4400" dirty="0"/>
            </a:br>
            <a:r>
              <a:rPr lang="en-US" sz="4400" dirty="0"/>
              <a:t> </a:t>
            </a:r>
            <a:r>
              <a:rPr lang="en-US" sz="4400" dirty="0">
                <a:latin typeface="Montserrat"/>
                <a:ea typeface="Montserrat"/>
                <a:cs typeface="Montserrat"/>
                <a:sym typeface="Montserrat"/>
              </a:rPr>
              <a:t>Premium Translation</a:t>
            </a:r>
          </a:p>
        </p:txBody>
      </p:sp>
      <p:pic>
        <p:nvPicPr>
          <p:cNvPr id="6148" name="Picture 4">
            <a:extLst>
              <a:ext uri="{FF2B5EF4-FFF2-40B4-BE49-F238E27FC236}">
                <a16:creationId xmlns:a16="http://schemas.microsoft.com/office/drawing/2014/main" id="{E7C7229F-B347-CB56-B85F-7B36AC7DB03E}"/>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58475"/>
          <a:stretch/>
        </p:blipFill>
        <p:spPr bwMode="auto">
          <a:xfrm>
            <a:off x="3928827" y="3062328"/>
            <a:ext cx="999572" cy="11214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6800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33"/>
        <p:cNvGrpSpPr/>
        <p:nvPr/>
      </p:nvGrpSpPr>
      <p:grpSpPr>
        <a:xfrm>
          <a:off x="0" y="0"/>
          <a:ext cx="0" cy="0"/>
          <a:chOff x="0" y="0"/>
          <a:chExt cx="0" cy="0"/>
        </a:xfrm>
      </p:grpSpPr>
      <p:pic>
        <p:nvPicPr>
          <p:cNvPr id="1934" name="Google Shape;1934;p56"/>
          <p:cNvPicPr preferRelativeResize="0"/>
          <p:nvPr/>
        </p:nvPicPr>
        <p:blipFill rotWithShape="1">
          <a:blip r:embed="rId4">
            <a:alphaModFix/>
          </a:blip>
          <a:srcRect l="25537" t="7152" r="23467" b="5838"/>
          <a:stretch/>
        </p:blipFill>
        <p:spPr>
          <a:xfrm>
            <a:off x="-643374" y="-1042625"/>
            <a:ext cx="1920000" cy="1842726"/>
          </a:xfrm>
          <a:prstGeom prst="rect">
            <a:avLst/>
          </a:prstGeom>
          <a:noFill/>
          <a:ln>
            <a:noFill/>
          </a:ln>
        </p:spPr>
      </p:pic>
      <p:grpSp>
        <p:nvGrpSpPr>
          <p:cNvPr id="1937" name="Google Shape;1937;p56"/>
          <p:cNvGrpSpPr/>
          <p:nvPr/>
        </p:nvGrpSpPr>
        <p:grpSpPr>
          <a:xfrm>
            <a:off x="-2" y="114300"/>
            <a:ext cx="9144002" cy="5029200"/>
            <a:chOff x="5132202" y="929275"/>
            <a:chExt cx="3246461" cy="2819752"/>
          </a:xfrm>
        </p:grpSpPr>
        <p:grpSp>
          <p:nvGrpSpPr>
            <p:cNvPr id="1938" name="Google Shape;1938;p56"/>
            <p:cNvGrpSpPr/>
            <p:nvPr/>
          </p:nvGrpSpPr>
          <p:grpSpPr>
            <a:xfrm>
              <a:off x="5132202" y="929275"/>
              <a:ext cx="3246461" cy="2819752"/>
              <a:chOff x="5132202" y="929275"/>
              <a:chExt cx="3246461" cy="2819752"/>
            </a:xfrm>
          </p:grpSpPr>
          <p:sp>
            <p:nvSpPr>
              <p:cNvPr id="1939" name="Google Shape;1939;p56"/>
              <p:cNvSpPr/>
              <p:nvPr/>
            </p:nvSpPr>
            <p:spPr>
              <a:xfrm>
                <a:off x="5132202" y="929275"/>
                <a:ext cx="3246461" cy="2819752"/>
              </a:xfrm>
              <a:custGeom>
                <a:avLst/>
                <a:gdLst/>
                <a:ahLst/>
                <a:cxnLst/>
                <a:rect l="l" t="t" r="r" b="b"/>
                <a:pathLst>
                  <a:path w="168254" h="146139" extrusionOk="0">
                    <a:moveTo>
                      <a:pt x="4437" y="1"/>
                    </a:moveTo>
                    <a:cubicBezTo>
                      <a:pt x="2002" y="1"/>
                      <a:pt x="0" y="1969"/>
                      <a:pt x="0" y="4437"/>
                    </a:cubicBezTo>
                    <a:lnTo>
                      <a:pt x="0" y="141702"/>
                    </a:lnTo>
                    <a:cubicBezTo>
                      <a:pt x="0" y="144137"/>
                      <a:pt x="2002" y="146139"/>
                      <a:pt x="4437" y="146139"/>
                    </a:cubicBezTo>
                    <a:lnTo>
                      <a:pt x="163817" y="146139"/>
                    </a:lnTo>
                    <a:cubicBezTo>
                      <a:pt x="166252" y="146139"/>
                      <a:pt x="168254" y="144137"/>
                      <a:pt x="168254" y="141702"/>
                    </a:cubicBezTo>
                    <a:lnTo>
                      <a:pt x="168254" y="4437"/>
                    </a:lnTo>
                    <a:cubicBezTo>
                      <a:pt x="168254" y="1969"/>
                      <a:pt x="166252" y="1"/>
                      <a:pt x="163817" y="1"/>
                    </a:cubicBezTo>
                    <a:close/>
                  </a:path>
                </a:pathLst>
              </a:custGeom>
              <a:solidFill>
                <a:srgbClr val="002E8A">
                  <a:alpha val="33000"/>
                </a:srgbClr>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dirty="0"/>
              </a:p>
            </p:txBody>
          </p:sp>
          <p:sp>
            <p:nvSpPr>
              <p:cNvPr id="1943" name="Google Shape;1943;p56"/>
              <p:cNvSpPr/>
              <p:nvPr/>
            </p:nvSpPr>
            <p:spPr>
              <a:xfrm>
                <a:off x="5803678" y="945926"/>
                <a:ext cx="1754350" cy="175250"/>
              </a:xfrm>
              <a:custGeom>
                <a:avLst/>
                <a:gdLst/>
                <a:ahLst/>
                <a:cxnLst/>
                <a:rect l="l" t="t" r="r" b="b"/>
                <a:pathLst>
                  <a:path w="37527" h="4471" extrusionOk="0">
                    <a:moveTo>
                      <a:pt x="2235" y="1"/>
                    </a:moveTo>
                    <a:cubicBezTo>
                      <a:pt x="1001" y="1"/>
                      <a:pt x="0" y="1001"/>
                      <a:pt x="0" y="2236"/>
                    </a:cubicBezTo>
                    <a:cubicBezTo>
                      <a:pt x="0" y="3470"/>
                      <a:pt x="1001" y="4471"/>
                      <a:pt x="2235" y="4471"/>
                    </a:cubicBezTo>
                    <a:lnTo>
                      <a:pt x="35292" y="4471"/>
                    </a:lnTo>
                    <a:cubicBezTo>
                      <a:pt x="36526" y="4471"/>
                      <a:pt x="37527" y="3470"/>
                      <a:pt x="37527" y="2236"/>
                    </a:cubicBezTo>
                    <a:cubicBezTo>
                      <a:pt x="37527" y="1001"/>
                      <a:pt x="36526" y="1"/>
                      <a:pt x="35292" y="1"/>
                    </a:cubicBezTo>
                    <a:close/>
                  </a:path>
                </a:pathLst>
              </a:custGeom>
              <a:solidFill>
                <a:schemeClr val="dk1"/>
              </a:solidFill>
              <a:ln>
                <a:noFill/>
              </a:ln>
            </p:spPr>
            <p:txBody>
              <a:bodyPr spcFirstLastPara="1" wrap="square" lIns="91425" tIns="91425" rIns="91425" bIns="91425" anchor="ctr" anchorCtr="0">
                <a:noAutofit/>
              </a:bodyPr>
              <a:lstStyle/>
              <a:p>
                <a:r>
                  <a:rPr lang="en-US" dirty="0"/>
                  <a:t>             https://sonic-cipher-omega.vercel.app/translator</a:t>
                </a:r>
                <a:endParaRPr dirty="0"/>
              </a:p>
            </p:txBody>
          </p:sp>
          <p:sp>
            <p:nvSpPr>
              <p:cNvPr id="1959" name="Google Shape;1959;p56"/>
              <p:cNvSpPr/>
              <p:nvPr/>
            </p:nvSpPr>
            <p:spPr>
              <a:xfrm>
                <a:off x="5244615" y="3603661"/>
                <a:ext cx="3004463" cy="17385"/>
              </a:xfrm>
              <a:custGeom>
                <a:avLst/>
                <a:gdLst/>
                <a:ahLst/>
                <a:cxnLst/>
                <a:rect l="l" t="t" r="r" b="b"/>
                <a:pathLst>
                  <a:path w="155712" h="901" extrusionOk="0">
                    <a:moveTo>
                      <a:pt x="434" y="0"/>
                    </a:moveTo>
                    <a:cubicBezTo>
                      <a:pt x="200" y="0"/>
                      <a:pt x="0" y="200"/>
                      <a:pt x="0" y="467"/>
                    </a:cubicBezTo>
                    <a:cubicBezTo>
                      <a:pt x="0" y="701"/>
                      <a:pt x="200" y="901"/>
                      <a:pt x="434" y="901"/>
                    </a:cubicBezTo>
                    <a:lnTo>
                      <a:pt x="155278" y="901"/>
                    </a:lnTo>
                    <a:cubicBezTo>
                      <a:pt x="155511" y="901"/>
                      <a:pt x="155711" y="701"/>
                      <a:pt x="155711" y="467"/>
                    </a:cubicBezTo>
                    <a:cubicBezTo>
                      <a:pt x="155711" y="200"/>
                      <a:pt x="155511" y="0"/>
                      <a:pt x="155278" y="0"/>
                    </a:cubicBezTo>
                    <a:close/>
                  </a:path>
                </a:pathLst>
              </a:custGeom>
              <a:solidFill>
                <a:schemeClr val="dk1"/>
              </a:solidFill>
              <a:ln>
                <a:noFill/>
              </a:ln>
            </p:spPr>
            <p:txBody>
              <a:bodyPr spcFirstLastPara="1" wrap="square" lIns="91425" tIns="91425" rIns="91425" bIns="91425" anchor="ctr" anchorCtr="0">
                <a:noAutofit/>
              </a:bodyPr>
              <a:lstStyle/>
              <a:p>
                <a:endParaRPr/>
              </a:p>
            </p:txBody>
          </p:sp>
        </p:grpSp>
        <p:sp>
          <p:nvSpPr>
            <p:cNvPr id="1960" name="Google Shape;1960;p56"/>
            <p:cNvSpPr/>
            <p:nvPr/>
          </p:nvSpPr>
          <p:spPr>
            <a:xfrm>
              <a:off x="5145728" y="1250237"/>
              <a:ext cx="3183335" cy="2050193"/>
            </a:xfrm>
            <a:custGeom>
              <a:avLst/>
              <a:gdLst/>
              <a:ahLst/>
              <a:cxnLst/>
              <a:rect l="l" t="t" r="r" b="b"/>
              <a:pathLst>
                <a:path w="155712" h="93968" extrusionOk="0">
                  <a:moveTo>
                    <a:pt x="0" y="0"/>
                  </a:moveTo>
                  <a:lnTo>
                    <a:pt x="0" y="93968"/>
                  </a:lnTo>
                  <a:lnTo>
                    <a:pt x="155711" y="93968"/>
                  </a:lnTo>
                  <a:lnTo>
                    <a:pt x="155711" y="0"/>
                  </a:lnTo>
                  <a:close/>
                </a:path>
              </a:pathLst>
            </a:custGeom>
            <a:solidFill>
              <a:srgbClr val="F1F1E6"/>
            </a:solidFill>
            <a:ln>
              <a:noFill/>
            </a:ln>
          </p:spPr>
          <p:txBody>
            <a:bodyPr spcFirstLastPara="1" wrap="square" lIns="91425" tIns="91425" rIns="91425" bIns="91425" anchor="ctr" anchorCtr="0">
              <a:noAutofit/>
            </a:bodyPr>
            <a:lstStyle/>
            <a:p>
              <a:endParaRPr dirty="0"/>
            </a:p>
          </p:txBody>
        </p:sp>
      </p:grpSp>
      <p:pic>
        <p:nvPicPr>
          <p:cNvPr id="2" name="Online Media 1" title="Media3.mp4">
            <a:hlinkClick r:id="" action="ppaction://media"/>
            <a:extLst>
              <a:ext uri="{FF2B5EF4-FFF2-40B4-BE49-F238E27FC236}">
                <a16:creationId xmlns:a16="http://schemas.microsoft.com/office/drawing/2014/main" id="{63A1BAE2-BA27-D63C-D5F5-E32CFE0BC211}"/>
              </a:ext>
            </a:extLst>
          </p:cNvPr>
          <p:cNvPicPr>
            <a:picLocks noRot="1" noChangeAspect="1"/>
          </p:cNvPicPr>
          <p:nvPr>
            <a:videoFile r:link="rId1"/>
          </p:nvPr>
        </p:nvPicPr>
        <p:blipFill rotWithShape="1">
          <a:blip r:embed="rId5"/>
          <a:srcRect l="416" t="15344"/>
          <a:stretch/>
        </p:blipFill>
        <p:spPr>
          <a:xfrm>
            <a:off x="38095" y="686755"/>
            <a:ext cx="9105905" cy="4064000"/>
          </a:xfrm>
          <a:prstGeom prst="rect">
            <a:avLst/>
          </a:prstGeom>
        </p:spPr>
      </p:pic>
    </p:spTree>
    <p:extLst>
      <p:ext uri="{BB962C8B-B14F-4D97-AF65-F5344CB8AC3E}">
        <p14:creationId xmlns:p14="http://schemas.microsoft.com/office/powerpoint/2010/main" val="4038484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52"/>
        <p:cNvGrpSpPr/>
        <p:nvPr/>
      </p:nvGrpSpPr>
      <p:grpSpPr>
        <a:xfrm>
          <a:off x="0" y="0"/>
          <a:ext cx="0" cy="0"/>
          <a:chOff x="0" y="0"/>
          <a:chExt cx="0" cy="0"/>
        </a:xfrm>
      </p:grpSpPr>
      <p:sp>
        <p:nvSpPr>
          <p:cNvPr id="2153" name="Google Shape;2153;p60"/>
          <p:cNvSpPr txBox="1">
            <a:spLocks noGrp="1"/>
          </p:cNvSpPr>
          <p:nvPr>
            <p:ph type="title"/>
          </p:nvPr>
        </p:nvSpPr>
        <p:spPr>
          <a:xfrm>
            <a:off x="630252" y="13508"/>
            <a:ext cx="7704000" cy="572700"/>
          </a:xfrm>
          <a:prstGeom prst="rect">
            <a:avLst/>
          </a:prstGeom>
        </p:spPr>
        <p:txBody>
          <a:bodyPr spcFirstLastPara="1" wrap="square" lIns="91425" tIns="91425" rIns="91425" bIns="91425" anchor="t" anchorCtr="0">
            <a:noAutofit/>
          </a:bodyPr>
          <a:lstStyle/>
          <a:p>
            <a:r>
              <a:rPr lang="en-US" dirty="0"/>
              <a:t>Creating A Query</a:t>
            </a:r>
            <a:endParaRPr dirty="0"/>
          </a:p>
        </p:txBody>
      </p:sp>
      <p:pic>
        <p:nvPicPr>
          <p:cNvPr id="2176" name="Google Shape;2176;p60"/>
          <p:cNvPicPr preferRelativeResize="0"/>
          <p:nvPr/>
        </p:nvPicPr>
        <p:blipFill rotWithShape="1">
          <a:blip r:embed="rId3">
            <a:alphaModFix/>
          </a:blip>
          <a:srcRect l="15236" r="10474"/>
          <a:stretch/>
        </p:blipFill>
        <p:spPr>
          <a:xfrm rot="-8866461">
            <a:off x="6831612" y="204794"/>
            <a:ext cx="1535572" cy="1375613"/>
          </a:xfrm>
          <a:prstGeom prst="rect">
            <a:avLst/>
          </a:prstGeom>
          <a:noFill/>
          <a:ln>
            <a:noFill/>
          </a:ln>
        </p:spPr>
      </p:pic>
      <p:sp>
        <p:nvSpPr>
          <p:cNvPr id="3" name="מלבן: פינות מעוגלות 8">
            <a:extLst>
              <a:ext uri="{FF2B5EF4-FFF2-40B4-BE49-F238E27FC236}">
                <a16:creationId xmlns:a16="http://schemas.microsoft.com/office/drawing/2014/main" id="{406DD00A-1B55-E0A2-8D67-7E2303C9790A}"/>
              </a:ext>
            </a:extLst>
          </p:cNvPr>
          <p:cNvSpPr/>
          <p:nvPr/>
        </p:nvSpPr>
        <p:spPr>
          <a:xfrm>
            <a:off x="263209" y="609600"/>
            <a:ext cx="8677591" cy="4506565"/>
          </a:xfrm>
          <a:prstGeom prst="roundRect">
            <a:avLst/>
          </a:prstGeom>
          <a:noFill/>
          <a:ln>
            <a:solidFill>
              <a:schemeClr val="bg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r>
              <a:rPr lang="en-US" sz="1200" b="0" dirty="0">
                <a:solidFill>
                  <a:srgbClr val="D4D4D4"/>
                </a:solidFill>
                <a:effectLst/>
                <a:highlight>
                  <a:srgbClr val="1E1E1E"/>
                </a:highlight>
                <a:latin typeface="Consolas" panose="020B0609020204030204" pitchFamily="49" charset="0"/>
              </a:rPr>
              <a:t>  </a:t>
            </a:r>
            <a:r>
              <a:rPr lang="en-US" sz="1200" b="0" dirty="0">
                <a:solidFill>
                  <a:srgbClr val="569CD6"/>
                </a:solidFill>
                <a:effectLst/>
                <a:highlight>
                  <a:srgbClr val="1E1E1E"/>
                </a:highlight>
                <a:latin typeface="Consolas" panose="020B0609020204030204" pitchFamily="49" charset="0"/>
              </a:rPr>
              <a:t>const</a:t>
            </a:r>
            <a:r>
              <a:rPr lang="en-US" sz="1200" b="0" dirty="0">
                <a:solidFill>
                  <a:srgbClr val="D4D4D4"/>
                </a:solidFill>
                <a:effectLst/>
                <a:highlight>
                  <a:srgbClr val="1E1E1E"/>
                </a:highlight>
                <a:latin typeface="Consolas" panose="020B0609020204030204" pitchFamily="49" charset="0"/>
              </a:rPr>
              <a:t> </a:t>
            </a:r>
            <a:r>
              <a:rPr lang="en-US" sz="1200" b="0" dirty="0">
                <a:solidFill>
                  <a:srgbClr val="4FC1FF"/>
                </a:solidFill>
                <a:effectLst/>
                <a:highlight>
                  <a:srgbClr val="1E1E1E"/>
                </a:highlight>
                <a:latin typeface="Consolas" panose="020B0609020204030204" pitchFamily="49" charset="0"/>
              </a:rPr>
              <a:t>prompt</a:t>
            </a:r>
            <a:r>
              <a:rPr lang="en-US" sz="1200" b="0" dirty="0">
                <a:solidFill>
                  <a:srgbClr val="D4D4D4"/>
                </a:solidFill>
                <a:effectLst/>
                <a:highlight>
                  <a:srgbClr val="1E1E1E"/>
                </a:highlight>
                <a:latin typeface="Consolas" panose="020B0609020204030204" pitchFamily="49" charset="0"/>
              </a:rPr>
              <a:t> = </a:t>
            </a:r>
            <a:r>
              <a:rPr lang="en-US" sz="1200" b="0" dirty="0">
                <a:solidFill>
                  <a:srgbClr val="CE9178"/>
                </a:solidFill>
                <a:effectLst/>
                <a:highlight>
                  <a:srgbClr val="1E1E1E"/>
                </a:highlight>
                <a:latin typeface="Consolas" panose="020B0609020204030204" pitchFamily="49" charset="0"/>
              </a:rPr>
              <a:t>`You are an expert translator specializing in translating text from </a:t>
            </a:r>
            <a:r>
              <a:rPr lang="en-US" sz="1200" b="0" dirty="0">
                <a:solidFill>
                  <a:srgbClr val="569CD6"/>
                </a:solidFill>
                <a:effectLst/>
                <a:highlight>
                  <a:srgbClr val="1E1E1E"/>
                </a:highlight>
                <a:latin typeface="Consolas" panose="020B0609020204030204" pitchFamily="49" charset="0"/>
              </a:rPr>
              <a:t>${</a:t>
            </a:r>
            <a:r>
              <a:rPr lang="en-US" sz="1200" b="0" dirty="0">
                <a:solidFill>
                  <a:srgbClr val="4FC1FF"/>
                </a:solidFill>
                <a:effectLst/>
                <a:highlight>
                  <a:srgbClr val="1E1E1E"/>
                </a:highlight>
                <a:latin typeface="Consolas" panose="020B0609020204030204" pitchFamily="49" charset="0"/>
              </a:rPr>
              <a:t>source</a:t>
            </a:r>
            <a:r>
              <a:rPr lang="en-US" sz="1200" b="0" dirty="0">
                <a:solidFill>
                  <a:srgbClr val="569CD6"/>
                </a:solidFill>
                <a:effectLst/>
                <a:highlight>
                  <a:srgbClr val="1E1E1E"/>
                </a:highlight>
                <a:latin typeface="Consolas" panose="020B0609020204030204" pitchFamily="49" charset="0"/>
              </a:rPr>
              <a:t>}</a:t>
            </a:r>
            <a:r>
              <a:rPr lang="en-US" sz="1200" b="0" dirty="0">
                <a:solidFill>
                  <a:srgbClr val="CE9178"/>
                </a:solidFill>
                <a:effectLst/>
                <a:highlight>
                  <a:srgbClr val="1E1E1E"/>
                </a:highlight>
                <a:latin typeface="Consolas" panose="020B0609020204030204" pitchFamily="49" charset="0"/>
              </a:rPr>
              <a:t> to </a:t>
            </a:r>
            <a:r>
              <a:rPr lang="en-US" sz="1200" b="0" dirty="0">
                <a:solidFill>
                  <a:srgbClr val="569CD6"/>
                </a:solidFill>
                <a:effectLst/>
                <a:highlight>
                  <a:srgbClr val="1E1E1E"/>
                </a:highlight>
                <a:latin typeface="Consolas" panose="020B0609020204030204" pitchFamily="49" charset="0"/>
              </a:rPr>
              <a:t>${</a:t>
            </a:r>
            <a:r>
              <a:rPr lang="en-US" sz="1200" b="0" dirty="0">
                <a:solidFill>
                  <a:srgbClr val="4FC1FF"/>
                </a:solidFill>
                <a:effectLst/>
                <a:highlight>
                  <a:srgbClr val="1E1E1E"/>
                </a:highlight>
                <a:latin typeface="Consolas" panose="020B0609020204030204" pitchFamily="49" charset="0"/>
              </a:rPr>
              <a:t>target</a:t>
            </a:r>
            <a:r>
              <a:rPr lang="en-US" sz="1200" b="0" dirty="0">
                <a:solidFill>
                  <a:srgbClr val="569CD6"/>
                </a:solidFill>
                <a:effectLst/>
                <a:highlight>
                  <a:srgbClr val="1E1E1E"/>
                </a:highlight>
                <a:latin typeface="Consolas" panose="020B0609020204030204" pitchFamily="49" charset="0"/>
              </a:rPr>
              <a:t>}</a:t>
            </a:r>
            <a:r>
              <a:rPr lang="en-US" sz="1200" b="0" dirty="0">
                <a:solidFill>
                  <a:srgbClr val="CE9178"/>
                </a:solidFill>
                <a:effectLst/>
                <a:highlight>
                  <a:srgbClr val="1E1E1E"/>
                </a:highlight>
                <a:latin typeface="Consolas" panose="020B0609020204030204" pitchFamily="49" charset="0"/>
              </a:rPr>
              <a:t>. Please provide a translation that accurately reflects the original meaning with the following specifications:</a:t>
            </a:r>
            <a:endParaRPr lang="en-US" sz="1200" b="0" dirty="0">
              <a:solidFill>
                <a:srgbClr val="D4D4D4"/>
              </a:solidFill>
              <a:effectLst/>
              <a:highlight>
                <a:srgbClr val="1E1E1E"/>
              </a:highlight>
              <a:latin typeface="Consolas" panose="020B0609020204030204" pitchFamily="49" charset="0"/>
            </a:endParaRPr>
          </a:p>
          <a:p>
            <a:br>
              <a:rPr lang="en-US" sz="1200" b="0" dirty="0">
                <a:solidFill>
                  <a:srgbClr val="D4D4D4"/>
                </a:solidFill>
                <a:effectLst/>
                <a:highlight>
                  <a:srgbClr val="1E1E1E"/>
                </a:highlight>
                <a:latin typeface="Consolas" panose="020B0609020204030204" pitchFamily="49" charset="0"/>
              </a:rPr>
            </a:br>
            <a:r>
              <a:rPr lang="en-US" sz="1200" b="0" dirty="0">
                <a:solidFill>
                  <a:srgbClr val="CE9178"/>
                </a:solidFill>
                <a:effectLst/>
                <a:highlight>
                  <a:srgbClr val="1E1E1E"/>
                </a:highlight>
                <a:latin typeface="Consolas" panose="020B0609020204030204" pitchFamily="49" charset="0"/>
              </a:rPr>
              <a:t>  - Tone: </a:t>
            </a:r>
            <a:r>
              <a:rPr lang="en-US" sz="1200" b="0" dirty="0">
                <a:solidFill>
                  <a:srgbClr val="569CD6"/>
                </a:solidFill>
                <a:effectLst/>
                <a:highlight>
                  <a:srgbClr val="1E1E1E"/>
                </a:highlight>
                <a:latin typeface="Consolas" panose="020B0609020204030204" pitchFamily="49" charset="0"/>
              </a:rPr>
              <a:t>${</a:t>
            </a:r>
            <a:r>
              <a:rPr lang="en-US" sz="1200" b="0" dirty="0">
                <a:solidFill>
                  <a:srgbClr val="4FC1FF"/>
                </a:solidFill>
                <a:effectLst/>
                <a:highlight>
                  <a:srgbClr val="1E1E1E"/>
                </a:highlight>
                <a:latin typeface="Consolas" panose="020B0609020204030204" pitchFamily="49" charset="0"/>
              </a:rPr>
              <a:t>tone</a:t>
            </a:r>
            <a:r>
              <a:rPr lang="en-US" sz="1200" b="0" dirty="0">
                <a:solidFill>
                  <a:srgbClr val="D4D4D4"/>
                </a:solidFill>
                <a:effectLst/>
                <a:highlight>
                  <a:srgbClr val="1E1E1E"/>
                </a:highlight>
                <a:latin typeface="Consolas" panose="020B0609020204030204" pitchFamily="49" charset="0"/>
              </a:rPr>
              <a:t> || </a:t>
            </a:r>
            <a:r>
              <a:rPr lang="en-US" sz="1200" b="0" dirty="0">
                <a:solidFill>
                  <a:srgbClr val="CE9178"/>
                </a:solidFill>
                <a:effectLst/>
                <a:highlight>
                  <a:srgbClr val="1E1E1E"/>
                </a:highlight>
                <a:latin typeface="Consolas" panose="020B0609020204030204" pitchFamily="49" charset="0"/>
              </a:rPr>
              <a:t>'neutral'</a:t>
            </a:r>
            <a:r>
              <a:rPr lang="en-US" sz="1200" b="0" dirty="0">
                <a:solidFill>
                  <a:srgbClr val="569CD6"/>
                </a:solidFill>
                <a:effectLst/>
                <a:highlight>
                  <a:srgbClr val="1E1E1E"/>
                </a:highlight>
                <a:latin typeface="Consolas" panose="020B0609020204030204" pitchFamily="49" charset="0"/>
              </a:rPr>
              <a:t>}</a:t>
            </a:r>
            <a:r>
              <a:rPr lang="en-US" sz="1200" b="0" dirty="0">
                <a:solidFill>
                  <a:srgbClr val="CE9178"/>
                </a:solidFill>
                <a:effectLst/>
                <a:highlight>
                  <a:srgbClr val="1E1E1E"/>
                </a:highlight>
                <a:latin typeface="Consolas" panose="020B0609020204030204" pitchFamily="49" charset="0"/>
              </a:rPr>
              <a:t> (ensure the translation maintains a polite, straightforward tone suitable for formal communication).</a:t>
            </a:r>
            <a:endParaRPr lang="en-US" sz="1200" b="0" dirty="0">
              <a:solidFill>
                <a:srgbClr val="D4D4D4"/>
              </a:solidFill>
              <a:effectLst/>
              <a:highlight>
                <a:srgbClr val="1E1E1E"/>
              </a:highlight>
              <a:latin typeface="Consolas" panose="020B0609020204030204" pitchFamily="49" charset="0"/>
            </a:endParaRPr>
          </a:p>
          <a:p>
            <a:r>
              <a:rPr lang="en-US" sz="1200" b="0" dirty="0">
                <a:solidFill>
                  <a:srgbClr val="CE9178"/>
                </a:solidFill>
                <a:effectLst/>
                <a:highlight>
                  <a:srgbClr val="1E1E1E"/>
                </a:highlight>
                <a:latin typeface="Consolas" panose="020B0609020204030204" pitchFamily="49" charset="0"/>
              </a:rPr>
              <a:t>  - Formality: </a:t>
            </a:r>
            <a:r>
              <a:rPr lang="en-US" sz="1200" b="0" dirty="0">
                <a:solidFill>
                  <a:srgbClr val="569CD6"/>
                </a:solidFill>
                <a:effectLst/>
                <a:highlight>
                  <a:srgbClr val="1E1E1E"/>
                </a:highlight>
                <a:latin typeface="Consolas" panose="020B0609020204030204" pitchFamily="49" charset="0"/>
              </a:rPr>
              <a:t>${</a:t>
            </a:r>
            <a:r>
              <a:rPr lang="en-US" sz="1200" b="0" dirty="0">
                <a:solidFill>
                  <a:srgbClr val="4FC1FF"/>
                </a:solidFill>
                <a:effectLst/>
                <a:highlight>
                  <a:srgbClr val="1E1E1E"/>
                </a:highlight>
                <a:latin typeface="Consolas" panose="020B0609020204030204" pitchFamily="49" charset="0"/>
              </a:rPr>
              <a:t>formality</a:t>
            </a:r>
            <a:r>
              <a:rPr lang="en-US" sz="1200" b="0" dirty="0">
                <a:solidFill>
                  <a:srgbClr val="D4D4D4"/>
                </a:solidFill>
                <a:effectLst/>
                <a:highlight>
                  <a:srgbClr val="1E1E1E"/>
                </a:highlight>
                <a:latin typeface="Consolas" panose="020B0609020204030204" pitchFamily="49" charset="0"/>
              </a:rPr>
              <a:t> || </a:t>
            </a:r>
            <a:r>
              <a:rPr lang="en-US" sz="1200" b="0" dirty="0">
                <a:solidFill>
                  <a:srgbClr val="CE9178"/>
                </a:solidFill>
                <a:effectLst/>
                <a:highlight>
                  <a:srgbClr val="1E1E1E"/>
                </a:highlight>
                <a:latin typeface="Consolas" panose="020B0609020204030204" pitchFamily="49" charset="0"/>
              </a:rPr>
              <a:t>'formal'</a:t>
            </a:r>
            <a:r>
              <a:rPr lang="en-US" sz="1200" b="0" dirty="0">
                <a:solidFill>
                  <a:srgbClr val="569CD6"/>
                </a:solidFill>
                <a:effectLst/>
                <a:highlight>
                  <a:srgbClr val="1E1E1E"/>
                </a:highlight>
                <a:latin typeface="Consolas" panose="020B0609020204030204" pitchFamily="49" charset="0"/>
              </a:rPr>
              <a:t>}</a:t>
            </a:r>
            <a:r>
              <a:rPr lang="en-US" sz="1200" b="0" dirty="0">
                <a:solidFill>
                  <a:srgbClr val="CE9178"/>
                </a:solidFill>
                <a:effectLst/>
                <a:highlight>
                  <a:srgbClr val="1E1E1E"/>
                </a:highlight>
                <a:latin typeface="Consolas" panose="020B0609020204030204" pitchFamily="49" charset="0"/>
              </a:rPr>
              <a:t> (language should remain professional and respectful, using plural forms when appropriate).</a:t>
            </a:r>
            <a:endParaRPr lang="en-US" sz="1200" b="0" dirty="0">
              <a:solidFill>
                <a:srgbClr val="D4D4D4"/>
              </a:solidFill>
              <a:effectLst/>
              <a:highlight>
                <a:srgbClr val="1E1E1E"/>
              </a:highlight>
              <a:latin typeface="Consolas" panose="020B0609020204030204" pitchFamily="49" charset="0"/>
            </a:endParaRPr>
          </a:p>
          <a:p>
            <a:r>
              <a:rPr lang="en-US" sz="1200" b="0" dirty="0">
                <a:solidFill>
                  <a:srgbClr val="CE9178"/>
                </a:solidFill>
                <a:effectLst/>
                <a:highlight>
                  <a:srgbClr val="1E1E1E"/>
                </a:highlight>
                <a:latin typeface="Consolas" panose="020B0609020204030204" pitchFamily="49" charset="0"/>
              </a:rPr>
              <a:t>  - Preferred Phrasing Style: When translating instructions or requests, use phrasing that sounds slightly more indirect and polite. For example, prefer "</a:t>
            </a:r>
            <a:r>
              <a:rPr lang="he-IL" sz="1200" b="0" dirty="0">
                <a:solidFill>
                  <a:srgbClr val="CE9178"/>
                </a:solidFill>
                <a:effectLst/>
                <a:highlight>
                  <a:srgbClr val="1E1E1E"/>
                </a:highlight>
                <a:latin typeface="Consolas" panose="020B0609020204030204" pitchFamily="49" charset="0"/>
              </a:rPr>
              <a:t>עברו על" </a:t>
            </a:r>
            <a:r>
              <a:rPr lang="en-US" sz="1200" b="0" dirty="0">
                <a:solidFill>
                  <a:srgbClr val="CE9178"/>
                </a:solidFill>
                <a:effectLst/>
                <a:highlight>
                  <a:srgbClr val="1E1E1E"/>
                </a:highlight>
                <a:latin typeface="Consolas" panose="020B0609020204030204" pitchFamily="49" charset="0"/>
              </a:rPr>
              <a:t>instead of "</a:t>
            </a:r>
            <a:r>
              <a:rPr lang="he-IL" sz="1200" b="0" dirty="0">
                <a:solidFill>
                  <a:srgbClr val="CE9178"/>
                </a:solidFill>
                <a:effectLst/>
                <a:highlight>
                  <a:srgbClr val="1E1E1E"/>
                </a:highlight>
                <a:latin typeface="Consolas" panose="020B0609020204030204" pitchFamily="49" charset="0"/>
              </a:rPr>
              <a:t>סקור" </a:t>
            </a:r>
            <a:r>
              <a:rPr lang="en-US" sz="1200" b="0" dirty="0">
                <a:solidFill>
                  <a:srgbClr val="CE9178"/>
                </a:solidFill>
                <a:effectLst/>
                <a:highlight>
                  <a:srgbClr val="1E1E1E"/>
                </a:highlight>
                <a:latin typeface="Consolas" panose="020B0609020204030204" pitchFamily="49" charset="0"/>
              </a:rPr>
              <a:t>and similar polite variations over more direct instructions.</a:t>
            </a:r>
            <a:endParaRPr lang="en-US" sz="1200" b="0" dirty="0">
              <a:solidFill>
                <a:srgbClr val="D4D4D4"/>
              </a:solidFill>
              <a:effectLst/>
              <a:highlight>
                <a:srgbClr val="1E1E1E"/>
              </a:highlight>
              <a:latin typeface="Consolas" panose="020B0609020204030204" pitchFamily="49" charset="0"/>
            </a:endParaRPr>
          </a:p>
          <a:p>
            <a:r>
              <a:rPr lang="en-US" sz="1200" b="0" dirty="0">
                <a:solidFill>
                  <a:srgbClr val="CE9178"/>
                </a:solidFill>
                <a:effectLst/>
                <a:highlight>
                  <a:srgbClr val="1E1E1E"/>
                </a:highlight>
                <a:latin typeface="Consolas" panose="020B0609020204030204" pitchFamily="49" charset="0"/>
              </a:rPr>
              <a:t>  - Additional Context: Avoid overly instructional or commanding language; maintain a respectful tone as if addressing a professional audience.</a:t>
            </a:r>
            <a:endParaRPr lang="en-US" sz="1200" b="0" dirty="0">
              <a:solidFill>
                <a:srgbClr val="D4D4D4"/>
              </a:solidFill>
              <a:effectLst/>
              <a:highlight>
                <a:srgbClr val="1E1E1E"/>
              </a:highlight>
              <a:latin typeface="Consolas" panose="020B0609020204030204" pitchFamily="49" charset="0"/>
            </a:endParaRPr>
          </a:p>
          <a:p>
            <a:r>
              <a:rPr lang="en-US" sz="1200" b="0" dirty="0">
                <a:solidFill>
                  <a:srgbClr val="CE9178"/>
                </a:solidFill>
                <a:effectLst/>
                <a:highlight>
                  <a:srgbClr val="1E1E1E"/>
                </a:highlight>
                <a:latin typeface="Consolas" panose="020B0609020204030204" pitchFamily="49" charset="0"/>
              </a:rPr>
              <a:t>  - Additional specifications: </a:t>
            </a:r>
            <a:r>
              <a:rPr lang="en-US" sz="1200" b="0" dirty="0">
                <a:solidFill>
                  <a:srgbClr val="569CD6"/>
                </a:solidFill>
                <a:effectLst/>
                <a:highlight>
                  <a:srgbClr val="1E1E1E"/>
                </a:highlight>
                <a:latin typeface="Consolas" panose="020B0609020204030204" pitchFamily="49" charset="0"/>
              </a:rPr>
              <a:t>${</a:t>
            </a:r>
            <a:r>
              <a:rPr lang="en-US" sz="1200" b="0" dirty="0" err="1">
                <a:solidFill>
                  <a:srgbClr val="4FC1FF"/>
                </a:solidFill>
                <a:effectLst/>
                <a:highlight>
                  <a:srgbClr val="1E1E1E"/>
                </a:highlight>
                <a:latin typeface="Consolas" panose="020B0609020204030204" pitchFamily="49" charset="0"/>
              </a:rPr>
              <a:t>additionalText</a:t>
            </a:r>
            <a:r>
              <a:rPr lang="en-US" sz="1200" b="0" dirty="0">
                <a:solidFill>
                  <a:srgbClr val="D4D4D4"/>
                </a:solidFill>
                <a:effectLst/>
                <a:highlight>
                  <a:srgbClr val="1E1E1E"/>
                </a:highlight>
                <a:latin typeface="Consolas" panose="020B0609020204030204" pitchFamily="49" charset="0"/>
              </a:rPr>
              <a:t> || </a:t>
            </a:r>
            <a:r>
              <a:rPr lang="en-US" sz="1200" b="0" dirty="0">
                <a:solidFill>
                  <a:srgbClr val="CE9178"/>
                </a:solidFill>
                <a:effectLst/>
                <a:highlight>
                  <a:srgbClr val="1E1E1E"/>
                </a:highlight>
                <a:latin typeface="Consolas" panose="020B0609020204030204" pitchFamily="49" charset="0"/>
              </a:rPr>
              <a:t>'none'</a:t>
            </a:r>
            <a:r>
              <a:rPr lang="en-US" sz="1200" b="0" dirty="0">
                <a:solidFill>
                  <a:srgbClr val="569CD6"/>
                </a:solidFill>
                <a:effectLst/>
                <a:highlight>
                  <a:srgbClr val="1E1E1E"/>
                </a:highlight>
                <a:latin typeface="Consolas" panose="020B0609020204030204" pitchFamily="49" charset="0"/>
              </a:rPr>
              <a:t>}</a:t>
            </a:r>
            <a:endParaRPr lang="en-US" sz="1200" b="0" dirty="0">
              <a:solidFill>
                <a:srgbClr val="D4D4D4"/>
              </a:solidFill>
              <a:effectLst/>
              <a:highlight>
                <a:srgbClr val="1E1E1E"/>
              </a:highlight>
              <a:latin typeface="Consolas" panose="020B0609020204030204" pitchFamily="49" charset="0"/>
            </a:endParaRPr>
          </a:p>
          <a:p>
            <a:r>
              <a:rPr lang="en-US" sz="1200" b="0" dirty="0">
                <a:solidFill>
                  <a:srgbClr val="CE9178"/>
                </a:solidFill>
                <a:effectLst/>
                <a:highlight>
                  <a:srgbClr val="1E1E1E"/>
                </a:highlight>
                <a:latin typeface="Consolas" panose="020B0609020204030204" pitchFamily="49" charset="0"/>
              </a:rPr>
              <a:t>  </a:t>
            </a:r>
            <a:endParaRPr lang="en-US" sz="1200" b="0" dirty="0">
              <a:solidFill>
                <a:srgbClr val="D4D4D4"/>
              </a:solidFill>
              <a:effectLst/>
              <a:highlight>
                <a:srgbClr val="1E1E1E"/>
              </a:highlight>
              <a:latin typeface="Consolas" panose="020B0609020204030204" pitchFamily="49" charset="0"/>
            </a:endParaRPr>
          </a:p>
          <a:p>
            <a:r>
              <a:rPr lang="en-US" sz="1200" b="0" dirty="0">
                <a:solidFill>
                  <a:srgbClr val="CE9178"/>
                </a:solidFill>
                <a:effectLst/>
                <a:highlight>
                  <a:srgbClr val="1E1E1E"/>
                </a:highlight>
                <a:latin typeface="Consolas" panose="020B0609020204030204" pitchFamily="49" charset="0"/>
              </a:rPr>
              <a:t>  Here are some example translations to guide the style:</a:t>
            </a:r>
            <a:endParaRPr lang="en-US" sz="1200" b="0" dirty="0">
              <a:solidFill>
                <a:srgbClr val="D4D4D4"/>
              </a:solidFill>
              <a:effectLst/>
              <a:highlight>
                <a:srgbClr val="1E1E1E"/>
              </a:highlight>
              <a:latin typeface="Consolas" panose="020B0609020204030204" pitchFamily="49" charset="0"/>
            </a:endParaRPr>
          </a:p>
          <a:p>
            <a:r>
              <a:rPr lang="en-US" sz="1200" b="0" dirty="0">
                <a:solidFill>
                  <a:srgbClr val="CE9178"/>
                </a:solidFill>
                <a:effectLst/>
                <a:highlight>
                  <a:srgbClr val="1E1E1E"/>
                </a:highlight>
                <a:latin typeface="Consolas" panose="020B0609020204030204" pitchFamily="49" charset="0"/>
              </a:rPr>
              <a:t>  1. English: "Please review the attached document." -&gt; Hebrew: "</a:t>
            </a:r>
            <a:r>
              <a:rPr lang="he-IL" sz="1200" b="0" dirty="0">
                <a:solidFill>
                  <a:srgbClr val="CE9178"/>
                </a:solidFill>
                <a:effectLst/>
                <a:highlight>
                  <a:srgbClr val="1E1E1E"/>
                </a:highlight>
                <a:latin typeface="Consolas" panose="020B0609020204030204" pitchFamily="49" charset="0"/>
              </a:rPr>
              <a:t>אנא עברו על המסמך המצורף."</a:t>
            </a:r>
            <a:endParaRPr lang="he-IL" sz="1200" b="0" dirty="0">
              <a:solidFill>
                <a:srgbClr val="D4D4D4"/>
              </a:solidFill>
              <a:effectLst/>
              <a:highlight>
                <a:srgbClr val="1E1E1E"/>
              </a:highlight>
              <a:latin typeface="Consolas" panose="020B0609020204030204" pitchFamily="49" charset="0"/>
            </a:endParaRPr>
          </a:p>
          <a:p>
            <a:r>
              <a:rPr lang="he-IL" sz="1200" b="0" dirty="0">
                <a:solidFill>
                  <a:srgbClr val="CE9178"/>
                </a:solidFill>
                <a:effectLst/>
                <a:highlight>
                  <a:srgbClr val="1E1E1E"/>
                </a:highlight>
                <a:latin typeface="Consolas" panose="020B0609020204030204" pitchFamily="49" charset="0"/>
              </a:rPr>
              <a:t>  2. </a:t>
            </a:r>
            <a:r>
              <a:rPr lang="en-US" sz="1200" b="0" dirty="0">
                <a:solidFill>
                  <a:srgbClr val="CE9178"/>
                </a:solidFill>
                <a:effectLst/>
                <a:highlight>
                  <a:srgbClr val="1E1E1E"/>
                </a:highlight>
                <a:latin typeface="Consolas" panose="020B0609020204030204" pitchFamily="49" charset="0"/>
              </a:rPr>
              <a:t>English: "Ensure the task is completed by the end of the week." -&gt; Hebrew: "</a:t>
            </a:r>
            <a:r>
              <a:rPr lang="he-IL" sz="1200" b="0" dirty="0">
                <a:solidFill>
                  <a:srgbClr val="CE9178"/>
                </a:solidFill>
                <a:effectLst/>
                <a:highlight>
                  <a:srgbClr val="1E1E1E"/>
                </a:highlight>
                <a:latin typeface="Consolas" panose="020B0609020204030204" pitchFamily="49" charset="0"/>
              </a:rPr>
              <a:t>ודאו שהמשימה תושלם עד סוף השבוע."</a:t>
            </a:r>
            <a:endParaRPr lang="he-IL" sz="1200" b="0" dirty="0">
              <a:solidFill>
                <a:srgbClr val="D4D4D4"/>
              </a:solidFill>
              <a:effectLst/>
              <a:highlight>
                <a:srgbClr val="1E1E1E"/>
              </a:highlight>
              <a:latin typeface="Consolas" panose="020B0609020204030204" pitchFamily="49" charset="0"/>
            </a:endParaRPr>
          </a:p>
          <a:p>
            <a:r>
              <a:rPr lang="he-IL" sz="1200" b="0" dirty="0">
                <a:solidFill>
                  <a:srgbClr val="CE9178"/>
                </a:solidFill>
                <a:effectLst/>
                <a:highlight>
                  <a:srgbClr val="1E1E1E"/>
                </a:highlight>
                <a:latin typeface="Consolas" panose="020B0609020204030204" pitchFamily="49" charset="0"/>
              </a:rPr>
              <a:t>  </a:t>
            </a:r>
            <a:endParaRPr lang="he-IL" sz="1200" b="0" dirty="0">
              <a:solidFill>
                <a:srgbClr val="D4D4D4"/>
              </a:solidFill>
              <a:effectLst/>
              <a:highlight>
                <a:srgbClr val="1E1E1E"/>
              </a:highlight>
              <a:latin typeface="Consolas" panose="020B0609020204030204" pitchFamily="49" charset="0"/>
            </a:endParaRPr>
          </a:p>
          <a:p>
            <a:r>
              <a:rPr lang="he-IL" sz="1200" b="0" dirty="0">
                <a:solidFill>
                  <a:srgbClr val="CE9178"/>
                </a:solidFill>
                <a:effectLst/>
                <a:highlight>
                  <a:srgbClr val="1E1E1E"/>
                </a:highlight>
                <a:latin typeface="Consolas" panose="020B0609020204030204" pitchFamily="49" charset="0"/>
              </a:rPr>
              <a:t>  </a:t>
            </a:r>
            <a:r>
              <a:rPr lang="en-US" sz="1200" b="0" dirty="0">
                <a:solidFill>
                  <a:srgbClr val="CE9178"/>
                </a:solidFill>
                <a:effectLst/>
                <a:highlight>
                  <a:srgbClr val="1E1E1E"/>
                </a:highlight>
                <a:latin typeface="Consolas" panose="020B0609020204030204" pitchFamily="49" charset="0"/>
              </a:rPr>
              <a:t>Now translate the following text:</a:t>
            </a:r>
            <a:endParaRPr lang="en-US" sz="1200" b="0" dirty="0">
              <a:solidFill>
                <a:srgbClr val="D4D4D4"/>
              </a:solidFill>
              <a:effectLst/>
              <a:highlight>
                <a:srgbClr val="1E1E1E"/>
              </a:highlight>
              <a:latin typeface="Consolas" panose="020B0609020204030204" pitchFamily="49" charset="0"/>
            </a:endParaRPr>
          </a:p>
          <a:p>
            <a:r>
              <a:rPr lang="en-US" sz="1200" b="0" dirty="0">
                <a:solidFill>
                  <a:srgbClr val="CE9178"/>
                </a:solidFill>
                <a:effectLst/>
                <a:highlight>
                  <a:srgbClr val="1E1E1E"/>
                </a:highlight>
                <a:latin typeface="Consolas" panose="020B0609020204030204" pitchFamily="49" charset="0"/>
              </a:rPr>
              <a:t>  "</a:t>
            </a:r>
            <a:r>
              <a:rPr lang="en-US" sz="1200" b="0" dirty="0">
                <a:solidFill>
                  <a:srgbClr val="569CD6"/>
                </a:solidFill>
                <a:effectLst/>
                <a:highlight>
                  <a:srgbClr val="1E1E1E"/>
                </a:highlight>
                <a:latin typeface="Consolas" panose="020B0609020204030204" pitchFamily="49" charset="0"/>
              </a:rPr>
              <a:t>${</a:t>
            </a:r>
            <a:r>
              <a:rPr lang="en-US" sz="1200" b="0" dirty="0">
                <a:solidFill>
                  <a:srgbClr val="4FC1FF"/>
                </a:solidFill>
                <a:effectLst/>
                <a:highlight>
                  <a:srgbClr val="1E1E1E"/>
                </a:highlight>
                <a:latin typeface="Consolas" panose="020B0609020204030204" pitchFamily="49" charset="0"/>
              </a:rPr>
              <a:t>q</a:t>
            </a:r>
            <a:r>
              <a:rPr lang="en-US" sz="1200" b="0" dirty="0">
                <a:solidFill>
                  <a:srgbClr val="569CD6"/>
                </a:solidFill>
                <a:effectLst/>
                <a:highlight>
                  <a:srgbClr val="1E1E1E"/>
                </a:highlight>
                <a:latin typeface="Consolas" panose="020B0609020204030204" pitchFamily="49" charset="0"/>
              </a:rPr>
              <a:t>}</a:t>
            </a:r>
            <a:r>
              <a:rPr lang="en-US" sz="1200" b="0" dirty="0">
                <a:solidFill>
                  <a:srgbClr val="CE9178"/>
                </a:solidFill>
                <a:effectLst/>
                <a:highlight>
                  <a:srgbClr val="1E1E1E"/>
                </a:highlight>
                <a:latin typeface="Consolas" panose="020B0609020204030204" pitchFamily="49" charset="0"/>
              </a:rPr>
              <a:t>"`</a:t>
            </a:r>
            <a:r>
              <a:rPr lang="en-US" sz="1200" b="0" dirty="0">
                <a:solidFill>
                  <a:srgbClr val="D4D4D4"/>
                </a:solidFill>
                <a:effectLst/>
                <a:highlight>
                  <a:srgbClr val="1E1E1E"/>
                </a:highlight>
                <a:latin typeface="Consolas" panose="020B0609020204030204" pitchFamily="49" charset="0"/>
              </a:rPr>
              <a:t>;</a:t>
            </a:r>
          </a:p>
          <a:p>
            <a:endParaRPr lang="en-US" sz="1200" dirty="0"/>
          </a:p>
        </p:txBody>
      </p:sp>
    </p:spTree>
    <p:extLst>
      <p:ext uri="{BB962C8B-B14F-4D97-AF65-F5344CB8AC3E}">
        <p14:creationId xmlns:p14="http://schemas.microsoft.com/office/powerpoint/2010/main" val="38025706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68"/>
        <p:cNvGrpSpPr/>
        <p:nvPr/>
      </p:nvGrpSpPr>
      <p:grpSpPr>
        <a:xfrm>
          <a:off x="0" y="0"/>
          <a:ext cx="0" cy="0"/>
          <a:chOff x="0" y="0"/>
          <a:chExt cx="0" cy="0"/>
        </a:xfrm>
      </p:grpSpPr>
      <p:pic>
        <p:nvPicPr>
          <p:cNvPr id="2052" name="Picture 4">
            <a:extLst>
              <a:ext uri="{FF2B5EF4-FFF2-40B4-BE49-F238E27FC236}">
                <a16:creationId xmlns:a16="http://schemas.microsoft.com/office/drawing/2014/main" id="{B3D1FE8E-E587-823E-379B-B2E7773076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81397" y="3995893"/>
            <a:ext cx="1620911" cy="1444314"/>
          </a:xfrm>
          <a:prstGeom prst="rect">
            <a:avLst/>
          </a:prstGeom>
          <a:noFill/>
          <a:extLst>
            <a:ext uri="{909E8E84-426E-40DD-AFC4-6F175D3DCCD1}">
              <a14:hiddenFill xmlns:a14="http://schemas.microsoft.com/office/drawing/2010/main">
                <a:solidFill>
                  <a:srgbClr val="FFFFFF"/>
                </a:solidFill>
              </a14:hiddenFill>
            </a:ext>
          </a:extLst>
        </p:spPr>
      </p:pic>
      <p:sp>
        <p:nvSpPr>
          <p:cNvPr id="1869" name="Google Shape;1869;p53"/>
          <p:cNvSpPr txBox="1">
            <a:spLocks noGrp="1"/>
          </p:cNvSpPr>
          <p:nvPr>
            <p:ph type="title"/>
          </p:nvPr>
        </p:nvSpPr>
        <p:spPr>
          <a:xfrm>
            <a:off x="-497502" y="472868"/>
            <a:ext cx="7710900" cy="572700"/>
          </a:xfrm>
          <a:prstGeom prst="rect">
            <a:avLst/>
          </a:prstGeom>
        </p:spPr>
        <p:txBody>
          <a:bodyPr spcFirstLastPara="1" wrap="square" lIns="91425" tIns="91425" rIns="91425" bIns="91425" anchor="t" anchorCtr="0">
            <a:noAutofit/>
          </a:bodyPr>
          <a:lstStyle/>
          <a:p>
            <a:r>
              <a:rPr lang="en-US" dirty="0"/>
              <a:t>Real-Time Video Translation</a:t>
            </a:r>
            <a:endParaRPr dirty="0"/>
          </a:p>
        </p:txBody>
      </p:sp>
      <p:sp>
        <p:nvSpPr>
          <p:cNvPr id="1870" name="Google Shape;1870;p53"/>
          <p:cNvSpPr txBox="1">
            <a:spLocks noGrp="1"/>
          </p:cNvSpPr>
          <p:nvPr>
            <p:ph type="subTitle" idx="1"/>
          </p:nvPr>
        </p:nvSpPr>
        <p:spPr>
          <a:xfrm>
            <a:off x="165840" y="1376850"/>
            <a:ext cx="5285112" cy="2389800"/>
          </a:xfrm>
          <a:prstGeom prst="rect">
            <a:avLst/>
          </a:prstGeom>
        </p:spPr>
        <p:txBody>
          <a:bodyPr spcFirstLastPara="1" wrap="square" lIns="91425" tIns="91425" rIns="91425" bIns="91425" anchor="t" anchorCtr="0">
            <a:noAutofit/>
          </a:bodyPr>
          <a:lstStyle/>
          <a:p>
            <a:pPr marL="0" indent="0">
              <a:buSzPts val="1400"/>
              <a:buNone/>
            </a:pPr>
            <a:endParaRPr lang="en-GB" b="1" dirty="0"/>
          </a:p>
          <a:p>
            <a:pPr marL="0" indent="-317497">
              <a:buSzPts val="1400"/>
              <a:buFont typeface="Montserrat"/>
              <a:buChar char="◆"/>
            </a:pPr>
            <a:r>
              <a:rPr lang="en-GB" b="1" dirty="0"/>
              <a:t>Integrated Video Chat:</a:t>
            </a:r>
          </a:p>
          <a:p>
            <a:pPr marL="457200" lvl="1" indent="0" algn="l">
              <a:buNone/>
            </a:pPr>
            <a:r>
              <a:rPr lang="en-GB" dirty="0"/>
              <a:t>Real-time translation during video calls.</a:t>
            </a:r>
          </a:p>
          <a:p>
            <a:pPr marL="457200" lvl="1" indent="0" algn="l">
              <a:buNone/>
            </a:pPr>
            <a:endParaRPr lang="he-IL" dirty="0"/>
          </a:p>
          <a:p>
            <a:pPr marL="0" indent="-317497">
              <a:buSzPts val="1400"/>
              <a:buFont typeface="Montserrat"/>
              <a:buChar char="◆"/>
            </a:pPr>
            <a:r>
              <a:rPr lang="en-GB" b="1" dirty="0"/>
              <a:t>Instant Transcription:</a:t>
            </a:r>
          </a:p>
          <a:p>
            <a:pPr marL="457200" lvl="1" indent="0" algn="l">
              <a:buNone/>
            </a:pPr>
            <a:r>
              <a:rPr lang="en-GB" dirty="0"/>
              <a:t>Speech is transcribed and translated on the fly.</a:t>
            </a:r>
          </a:p>
          <a:p>
            <a:pPr marL="457200" lvl="1" indent="0" algn="l">
              <a:buNone/>
            </a:pPr>
            <a:endParaRPr lang="he-IL" dirty="0"/>
          </a:p>
          <a:p>
            <a:pPr marL="285750" indent="-285750">
              <a:buSzPts val="1400"/>
            </a:pPr>
            <a:r>
              <a:rPr lang="en-GB" b="1" dirty="0"/>
              <a:t>Language Selection:</a:t>
            </a:r>
          </a:p>
          <a:p>
            <a:pPr marL="457200" lvl="1" indent="0" algn="l">
              <a:buNone/>
            </a:pPr>
            <a:r>
              <a:rPr lang="en-GB" dirty="0"/>
              <a:t>Choose source and target languages for translation.</a:t>
            </a:r>
            <a:endParaRPr dirty="0"/>
          </a:p>
        </p:txBody>
      </p:sp>
      <p:pic>
        <p:nvPicPr>
          <p:cNvPr id="1880" name="Google Shape;1880;p53"/>
          <p:cNvPicPr preferRelativeResize="0"/>
          <p:nvPr/>
        </p:nvPicPr>
        <p:blipFill rotWithShape="1">
          <a:blip r:embed="rId4">
            <a:alphaModFix/>
          </a:blip>
          <a:srcRect l="24331" t="5721" r="23342" b="4591"/>
          <a:stretch/>
        </p:blipFill>
        <p:spPr>
          <a:xfrm rot="2268302">
            <a:off x="7663166" y="-422481"/>
            <a:ext cx="1857374" cy="1790699"/>
          </a:xfrm>
          <a:prstGeom prst="rect">
            <a:avLst/>
          </a:prstGeom>
          <a:noFill/>
          <a:ln>
            <a:noFill/>
          </a:ln>
        </p:spPr>
      </p:pic>
      <p:pic>
        <p:nvPicPr>
          <p:cNvPr id="2050" name="Picture 2">
            <a:extLst>
              <a:ext uri="{FF2B5EF4-FFF2-40B4-BE49-F238E27FC236}">
                <a16:creationId xmlns:a16="http://schemas.microsoft.com/office/drawing/2014/main" id="{A9908E7E-2DD0-DA57-1794-C05EDB9CC37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53388" y="1395586"/>
            <a:ext cx="2127890" cy="19983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56674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933"/>
        <p:cNvGrpSpPr/>
        <p:nvPr/>
      </p:nvGrpSpPr>
      <p:grpSpPr>
        <a:xfrm>
          <a:off x="0" y="0"/>
          <a:ext cx="0" cy="0"/>
          <a:chOff x="0" y="0"/>
          <a:chExt cx="0" cy="0"/>
        </a:xfrm>
      </p:grpSpPr>
      <p:pic>
        <p:nvPicPr>
          <p:cNvPr id="1934" name="Google Shape;1934;p56"/>
          <p:cNvPicPr preferRelativeResize="0"/>
          <p:nvPr/>
        </p:nvPicPr>
        <p:blipFill rotWithShape="1">
          <a:blip r:embed="rId4">
            <a:alphaModFix/>
          </a:blip>
          <a:srcRect l="25537" t="7152" r="23467" b="5838"/>
          <a:stretch/>
        </p:blipFill>
        <p:spPr>
          <a:xfrm>
            <a:off x="-643374" y="-1042625"/>
            <a:ext cx="1920000" cy="1842726"/>
          </a:xfrm>
          <a:prstGeom prst="rect">
            <a:avLst/>
          </a:prstGeom>
          <a:noFill/>
          <a:ln>
            <a:noFill/>
          </a:ln>
        </p:spPr>
      </p:pic>
      <p:grpSp>
        <p:nvGrpSpPr>
          <p:cNvPr id="1937" name="Google Shape;1937;p56"/>
          <p:cNvGrpSpPr/>
          <p:nvPr/>
        </p:nvGrpSpPr>
        <p:grpSpPr>
          <a:xfrm>
            <a:off x="3" y="114300"/>
            <a:ext cx="9144002" cy="5029200"/>
            <a:chOff x="5132202" y="929275"/>
            <a:chExt cx="3246461" cy="2819752"/>
          </a:xfrm>
        </p:grpSpPr>
        <p:grpSp>
          <p:nvGrpSpPr>
            <p:cNvPr id="1938" name="Google Shape;1938;p56"/>
            <p:cNvGrpSpPr/>
            <p:nvPr/>
          </p:nvGrpSpPr>
          <p:grpSpPr>
            <a:xfrm>
              <a:off x="5132202" y="929275"/>
              <a:ext cx="3246461" cy="2819752"/>
              <a:chOff x="5132202" y="929275"/>
              <a:chExt cx="3246461" cy="2819752"/>
            </a:xfrm>
          </p:grpSpPr>
          <p:sp>
            <p:nvSpPr>
              <p:cNvPr id="1939" name="Google Shape;1939;p56"/>
              <p:cNvSpPr/>
              <p:nvPr/>
            </p:nvSpPr>
            <p:spPr>
              <a:xfrm>
                <a:off x="5132202" y="929275"/>
                <a:ext cx="3246461" cy="2819752"/>
              </a:xfrm>
              <a:custGeom>
                <a:avLst/>
                <a:gdLst/>
                <a:ahLst/>
                <a:cxnLst/>
                <a:rect l="l" t="t" r="r" b="b"/>
                <a:pathLst>
                  <a:path w="168254" h="146139" extrusionOk="0">
                    <a:moveTo>
                      <a:pt x="4437" y="1"/>
                    </a:moveTo>
                    <a:cubicBezTo>
                      <a:pt x="2002" y="1"/>
                      <a:pt x="0" y="1969"/>
                      <a:pt x="0" y="4437"/>
                    </a:cubicBezTo>
                    <a:lnTo>
                      <a:pt x="0" y="141702"/>
                    </a:lnTo>
                    <a:cubicBezTo>
                      <a:pt x="0" y="144137"/>
                      <a:pt x="2002" y="146139"/>
                      <a:pt x="4437" y="146139"/>
                    </a:cubicBezTo>
                    <a:lnTo>
                      <a:pt x="163817" y="146139"/>
                    </a:lnTo>
                    <a:cubicBezTo>
                      <a:pt x="166252" y="146139"/>
                      <a:pt x="168254" y="144137"/>
                      <a:pt x="168254" y="141702"/>
                    </a:cubicBezTo>
                    <a:lnTo>
                      <a:pt x="168254" y="4437"/>
                    </a:lnTo>
                    <a:cubicBezTo>
                      <a:pt x="168254" y="1969"/>
                      <a:pt x="166252" y="1"/>
                      <a:pt x="163817" y="1"/>
                    </a:cubicBezTo>
                    <a:close/>
                  </a:path>
                </a:pathLst>
              </a:custGeom>
              <a:solidFill>
                <a:srgbClr val="002E8A">
                  <a:alpha val="33000"/>
                </a:srgbClr>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dirty="0"/>
              </a:p>
            </p:txBody>
          </p:sp>
          <p:sp>
            <p:nvSpPr>
              <p:cNvPr id="1959" name="Google Shape;1959;p56"/>
              <p:cNvSpPr/>
              <p:nvPr/>
            </p:nvSpPr>
            <p:spPr>
              <a:xfrm>
                <a:off x="5244615" y="3603661"/>
                <a:ext cx="3004463" cy="17385"/>
              </a:xfrm>
              <a:custGeom>
                <a:avLst/>
                <a:gdLst/>
                <a:ahLst/>
                <a:cxnLst/>
                <a:rect l="l" t="t" r="r" b="b"/>
                <a:pathLst>
                  <a:path w="155712" h="901" extrusionOk="0">
                    <a:moveTo>
                      <a:pt x="434" y="0"/>
                    </a:moveTo>
                    <a:cubicBezTo>
                      <a:pt x="200" y="0"/>
                      <a:pt x="0" y="200"/>
                      <a:pt x="0" y="467"/>
                    </a:cubicBezTo>
                    <a:cubicBezTo>
                      <a:pt x="0" y="701"/>
                      <a:pt x="200" y="901"/>
                      <a:pt x="434" y="901"/>
                    </a:cubicBezTo>
                    <a:lnTo>
                      <a:pt x="155278" y="901"/>
                    </a:lnTo>
                    <a:cubicBezTo>
                      <a:pt x="155511" y="901"/>
                      <a:pt x="155711" y="701"/>
                      <a:pt x="155711" y="467"/>
                    </a:cubicBezTo>
                    <a:cubicBezTo>
                      <a:pt x="155711" y="200"/>
                      <a:pt x="155511" y="0"/>
                      <a:pt x="155278" y="0"/>
                    </a:cubicBezTo>
                    <a:close/>
                  </a:path>
                </a:pathLst>
              </a:custGeom>
              <a:solidFill>
                <a:schemeClr val="dk1"/>
              </a:solidFill>
              <a:ln>
                <a:noFill/>
              </a:ln>
            </p:spPr>
            <p:txBody>
              <a:bodyPr spcFirstLastPara="1" wrap="square" lIns="91425" tIns="91425" rIns="91425" bIns="91425" anchor="ctr" anchorCtr="0">
                <a:noAutofit/>
              </a:bodyPr>
              <a:lstStyle/>
              <a:p>
                <a:endParaRPr/>
              </a:p>
            </p:txBody>
          </p:sp>
        </p:grpSp>
        <p:sp>
          <p:nvSpPr>
            <p:cNvPr id="1960" name="Google Shape;1960;p56"/>
            <p:cNvSpPr/>
            <p:nvPr/>
          </p:nvSpPr>
          <p:spPr>
            <a:xfrm>
              <a:off x="5145728" y="1250237"/>
              <a:ext cx="3183335" cy="2050193"/>
            </a:xfrm>
            <a:custGeom>
              <a:avLst/>
              <a:gdLst/>
              <a:ahLst/>
              <a:cxnLst/>
              <a:rect l="l" t="t" r="r" b="b"/>
              <a:pathLst>
                <a:path w="155712" h="93968" extrusionOk="0">
                  <a:moveTo>
                    <a:pt x="0" y="0"/>
                  </a:moveTo>
                  <a:lnTo>
                    <a:pt x="0" y="93968"/>
                  </a:lnTo>
                  <a:lnTo>
                    <a:pt x="155711" y="93968"/>
                  </a:lnTo>
                  <a:lnTo>
                    <a:pt x="155711" y="0"/>
                  </a:lnTo>
                  <a:close/>
                </a:path>
              </a:pathLst>
            </a:custGeom>
            <a:solidFill>
              <a:srgbClr val="F1F1E6"/>
            </a:solidFill>
            <a:ln>
              <a:noFill/>
            </a:ln>
          </p:spPr>
          <p:txBody>
            <a:bodyPr spcFirstLastPara="1" wrap="square" lIns="91425" tIns="91425" rIns="91425" bIns="91425" anchor="ctr" anchorCtr="0">
              <a:noAutofit/>
            </a:bodyPr>
            <a:lstStyle/>
            <a:p>
              <a:endParaRPr dirty="0"/>
            </a:p>
          </p:txBody>
        </p:sp>
      </p:grpSp>
      <p:pic>
        <p:nvPicPr>
          <p:cNvPr id="2" name="Online Media 1" title="Media4.mp4">
            <a:hlinkClick r:id="" action="ppaction://media"/>
            <a:extLst>
              <a:ext uri="{FF2B5EF4-FFF2-40B4-BE49-F238E27FC236}">
                <a16:creationId xmlns:a16="http://schemas.microsoft.com/office/drawing/2014/main" id="{62BD2810-56D9-CDE5-B690-8B9530EDD613}"/>
              </a:ext>
            </a:extLst>
          </p:cNvPr>
          <p:cNvPicPr>
            <a:picLocks noRot="1" noChangeAspect="1"/>
          </p:cNvPicPr>
          <p:nvPr>
            <a:videoFile r:link="rId1"/>
          </p:nvPr>
        </p:nvPicPr>
        <p:blipFill>
          <a:blip r:embed="rId5"/>
          <a:stretch>
            <a:fillRect/>
          </a:stretch>
        </p:blipFill>
        <p:spPr>
          <a:xfrm>
            <a:off x="0" y="0"/>
            <a:ext cx="9144000" cy="5143500"/>
          </a:xfrm>
          <a:prstGeom prst="rect">
            <a:avLst/>
          </a:prstGeom>
        </p:spPr>
      </p:pic>
    </p:spTree>
    <p:extLst>
      <p:ext uri="{BB962C8B-B14F-4D97-AF65-F5344CB8AC3E}">
        <p14:creationId xmlns:p14="http://schemas.microsoft.com/office/powerpoint/2010/main" val="2062700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68"/>
        <p:cNvGrpSpPr/>
        <p:nvPr/>
      </p:nvGrpSpPr>
      <p:grpSpPr>
        <a:xfrm>
          <a:off x="0" y="0"/>
          <a:ext cx="0" cy="0"/>
          <a:chOff x="0" y="0"/>
          <a:chExt cx="0" cy="0"/>
        </a:xfrm>
      </p:grpSpPr>
      <p:pic>
        <p:nvPicPr>
          <p:cNvPr id="2052" name="Picture 4">
            <a:extLst>
              <a:ext uri="{FF2B5EF4-FFF2-40B4-BE49-F238E27FC236}">
                <a16:creationId xmlns:a16="http://schemas.microsoft.com/office/drawing/2014/main" id="{B3D1FE8E-E587-823E-379B-B2E7773076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81397" y="3995893"/>
            <a:ext cx="1620911" cy="1444314"/>
          </a:xfrm>
          <a:prstGeom prst="rect">
            <a:avLst/>
          </a:prstGeom>
          <a:noFill/>
          <a:extLst>
            <a:ext uri="{909E8E84-426E-40DD-AFC4-6F175D3DCCD1}">
              <a14:hiddenFill xmlns:a14="http://schemas.microsoft.com/office/drawing/2010/main">
                <a:solidFill>
                  <a:srgbClr val="FFFFFF"/>
                </a:solidFill>
              </a14:hiddenFill>
            </a:ext>
          </a:extLst>
        </p:spPr>
      </p:pic>
      <p:sp>
        <p:nvSpPr>
          <p:cNvPr id="1869" name="Google Shape;1869;p53"/>
          <p:cNvSpPr txBox="1">
            <a:spLocks noGrp="1"/>
          </p:cNvSpPr>
          <p:nvPr>
            <p:ph type="title"/>
          </p:nvPr>
        </p:nvSpPr>
        <p:spPr>
          <a:xfrm>
            <a:off x="-497502" y="472868"/>
            <a:ext cx="7710900" cy="572700"/>
          </a:xfrm>
          <a:prstGeom prst="rect">
            <a:avLst/>
          </a:prstGeom>
        </p:spPr>
        <p:txBody>
          <a:bodyPr spcFirstLastPara="1" wrap="square" lIns="91425" tIns="91425" rIns="91425" bIns="91425" anchor="t" anchorCtr="0">
            <a:noAutofit/>
          </a:bodyPr>
          <a:lstStyle/>
          <a:p>
            <a:r>
              <a:rPr lang="en-US" dirty="0"/>
              <a:t>Real-Time Video Translation</a:t>
            </a:r>
            <a:endParaRPr dirty="0"/>
          </a:p>
        </p:txBody>
      </p:sp>
      <p:pic>
        <p:nvPicPr>
          <p:cNvPr id="1880" name="Google Shape;1880;p53"/>
          <p:cNvPicPr preferRelativeResize="0"/>
          <p:nvPr/>
        </p:nvPicPr>
        <p:blipFill rotWithShape="1">
          <a:blip r:embed="rId4">
            <a:alphaModFix/>
          </a:blip>
          <a:srcRect l="24331" t="5721" r="23342" b="4591"/>
          <a:stretch/>
        </p:blipFill>
        <p:spPr>
          <a:xfrm rot="2268302">
            <a:off x="7663166" y="-422481"/>
            <a:ext cx="1857374" cy="1790699"/>
          </a:xfrm>
          <a:prstGeom prst="rect">
            <a:avLst/>
          </a:prstGeom>
          <a:noFill/>
          <a:ln>
            <a:noFill/>
          </a:ln>
        </p:spPr>
      </p:pic>
      <p:sp>
        <p:nvSpPr>
          <p:cNvPr id="5" name="Google Shape;1870;p53">
            <a:extLst>
              <a:ext uri="{FF2B5EF4-FFF2-40B4-BE49-F238E27FC236}">
                <a16:creationId xmlns:a16="http://schemas.microsoft.com/office/drawing/2014/main" id="{D883BAD2-1276-D69E-4C8B-C114FE0EE091}"/>
              </a:ext>
            </a:extLst>
          </p:cNvPr>
          <p:cNvSpPr txBox="1">
            <a:spLocks noGrp="1"/>
          </p:cNvSpPr>
          <p:nvPr>
            <p:ph type="subTitle" idx="1"/>
          </p:nvPr>
        </p:nvSpPr>
        <p:spPr>
          <a:xfrm>
            <a:off x="175888" y="1207749"/>
            <a:ext cx="5285112" cy="2389800"/>
          </a:xfrm>
          <a:prstGeom prst="rect">
            <a:avLst/>
          </a:prstGeom>
        </p:spPr>
        <p:txBody>
          <a:bodyPr spcFirstLastPara="1" wrap="square" lIns="91425" tIns="91425" rIns="91425" bIns="91425" anchor="t" anchorCtr="0">
            <a:noAutofit/>
          </a:bodyPr>
          <a:lstStyle/>
          <a:p>
            <a:pPr marL="0" indent="0">
              <a:buSzPts val="1400"/>
              <a:buNone/>
            </a:pPr>
            <a:r>
              <a:rPr lang="en-GB" b="1" u="sng" dirty="0"/>
              <a:t>How Video Translation Works</a:t>
            </a:r>
          </a:p>
          <a:p>
            <a:pPr marL="0" indent="0">
              <a:buSzPts val="1400"/>
              <a:buNone/>
            </a:pPr>
            <a:endParaRPr lang="en-GB" b="1" dirty="0"/>
          </a:p>
          <a:p>
            <a:pPr marL="0" indent="-317497">
              <a:buSzPts val="1400"/>
              <a:buFont typeface="Montserrat"/>
              <a:buChar char="◆"/>
            </a:pPr>
            <a:r>
              <a:rPr lang="en-GB" b="1" dirty="0"/>
              <a:t>Real-Time Peer Connection::</a:t>
            </a:r>
          </a:p>
          <a:p>
            <a:pPr marL="457200" lvl="1" indent="0" algn="l">
              <a:buNone/>
            </a:pPr>
            <a:r>
              <a:rPr lang="en-GB" dirty="0"/>
              <a:t>Utilizes </a:t>
            </a:r>
            <a:r>
              <a:rPr lang="en-GB" dirty="0" err="1"/>
              <a:t>PeerJS</a:t>
            </a:r>
            <a:r>
              <a:rPr lang="en-GB" dirty="0"/>
              <a:t> for establishing a secure, low-latency connection, ensuring smooth video and audio communication.</a:t>
            </a:r>
          </a:p>
          <a:p>
            <a:pPr marL="457200" lvl="1" indent="0" algn="l">
              <a:buNone/>
            </a:pPr>
            <a:endParaRPr lang="he-IL" dirty="0"/>
          </a:p>
          <a:p>
            <a:pPr marL="0" indent="-317497">
              <a:buSzPts val="1400"/>
              <a:buFont typeface="Montserrat"/>
              <a:buChar char="◆"/>
            </a:pPr>
            <a:r>
              <a:rPr lang="en-US" b="1" dirty="0"/>
              <a:t>Speech-to-Text and Translation API:</a:t>
            </a:r>
          </a:p>
          <a:p>
            <a:pPr marL="457200" lvl="1" indent="0" algn="l">
              <a:buNone/>
            </a:pPr>
            <a:r>
              <a:rPr lang="en-GB" dirty="0"/>
              <a:t>Converts spoken language to text and instantly translates it between languages.</a:t>
            </a:r>
          </a:p>
          <a:p>
            <a:pPr marL="457200" lvl="1" indent="0" algn="l">
              <a:buNone/>
            </a:pPr>
            <a:endParaRPr lang="en-GB" dirty="0"/>
          </a:p>
          <a:p>
            <a:pPr marL="0" indent="-317497">
              <a:buSzPts val="1400"/>
              <a:buFont typeface="Montserrat"/>
              <a:buChar char="◆"/>
            </a:pPr>
            <a:r>
              <a:rPr lang="en-US" b="1" dirty="0"/>
              <a:t>Subtitle Display:</a:t>
            </a:r>
          </a:p>
          <a:p>
            <a:pPr marL="457200" lvl="1" indent="0">
              <a:buNone/>
            </a:pPr>
            <a:r>
              <a:rPr lang="en-GB" dirty="0"/>
              <a:t>Translated text shows as subtitles during the call.</a:t>
            </a:r>
          </a:p>
          <a:p>
            <a:pPr marL="0" indent="0">
              <a:buSzPts val="1400"/>
              <a:buNone/>
            </a:pPr>
            <a:endParaRPr dirty="0"/>
          </a:p>
        </p:txBody>
      </p:sp>
      <p:pic>
        <p:nvPicPr>
          <p:cNvPr id="1028" name="Picture 4">
            <a:extLst>
              <a:ext uri="{FF2B5EF4-FFF2-40B4-BE49-F238E27FC236}">
                <a16:creationId xmlns:a16="http://schemas.microsoft.com/office/drawing/2014/main" id="{36EDA837-A93E-9160-F93E-CFEC44F389B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43340" y="1378345"/>
            <a:ext cx="2181388" cy="20486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26865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442"/>
        <p:cNvGrpSpPr/>
        <p:nvPr/>
      </p:nvGrpSpPr>
      <p:grpSpPr>
        <a:xfrm>
          <a:off x="0" y="0"/>
          <a:ext cx="0" cy="0"/>
          <a:chOff x="0" y="0"/>
          <a:chExt cx="0" cy="0"/>
        </a:xfrm>
      </p:grpSpPr>
      <p:sp>
        <p:nvSpPr>
          <p:cNvPr id="1443" name="Google Shape;1443;p43"/>
          <p:cNvSpPr txBox="1">
            <a:spLocks noGrp="1"/>
          </p:cNvSpPr>
          <p:nvPr>
            <p:ph type="title"/>
          </p:nvPr>
        </p:nvSpPr>
        <p:spPr>
          <a:xfrm>
            <a:off x="720000" y="539501"/>
            <a:ext cx="7704000" cy="572700"/>
          </a:xfrm>
          <a:prstGeom prst="rect">
            <a:avLst/>
          </a:prstGeom>
        </p:spPr>
        <p:txBody>
          <a:bodyPr spcFirstLastPara="1" wrap="square" lIns="91425" tIns="91425" rIns="91425" bIns="91425" anchor="t" anchorCtr="0">
            <a:noAutofit/>
          </a:bodyPr>
          <a:lstStyle/>
          <a:p>
            <a:r>
              <a:rPr lang="en-US" dirty="0"/>
              <a:t>Deploy</a:t>
            </a:r>
            <a:endParaRPr dirty="0"/>
          </a:p>
        </p:txBody>
      </p:sp>
      <p:sp>
        <p:nvSpPr>
          <p:cNvPr id="1444" name="Google Shape;1444;p43"/>
          <p:cNvSpPr txBox="1">
            <a:spLocks noGrp="1"/>
          </p:cNvSpPr>
          <p:nvPr>
            <p:ph type="subTitle" idx="1"/>
          </p:nvPr>
        </p:nvSpPr>
        <p:spPr>
          <a:xfrm>
            <a:off x="4969726" y="3245785"/>
            <a:ext cx="3624146" cy="1119300"/>
          </a:xfrm>
          <a:prstGeom prst="rect">
            <a:avLst/>
          </a:prstGeom>
        </p:spPr>
        <p:txBody>
          <a:bodyPr spcFirstLastPara="1" wrap="square" lIns="91425" tIns="91425" rIns="91425" bIns="91425" anchor="t" anchorCtr="0">
            <a:noAutofit/>
          </a:bodyPr>
          <a:lstStyle/>
          <a:p>
            <a:pPr marL="0" indent="0" algn="l"/>
            <a:r>
              <a:rPr lang="en" b="1" dirty="0"/>
              <a:t>Deploying Back via</a:t>
            </a:r>
          </a:p>
          <a:p>
            <a:pPr marL="0" indent="0" algn="l"/>
            <a:r>
              <a:rPr lang="en" dirty="0"/>
              <a:t>Our backend </a:t>
            </a:r>
            <a:r>
              <a:rPr lang="en-US" dirty="0"/>
              <a:t>I</a:t>
            </a:r>
            <a:r>
              <a:rPr lang="en" dirty="0"/>
              <a:t>s deployed in vercel as server which holds the enviorment keys (APIS, senstive data)</a:t>
            </a:r>
            <a:endParaRPr dirty="0"/>
          </a:p>
        </p:txBody>
      </p:sp>
      <p:sp>
        <p:nvSpPr>
          <p:cNvPr id="1445" name="Google Shape;1445;p43"/>
          <p:cNvSpPr txBox="1">
            <a:spLocks noGrp="1"/>
          </p:cNvSpPr>
          <p:nvPr>
            <p:ph type="subTitle" idx="2"/>
          </p:nvPr>
        </p:nvSpPr>
        <p:spPr>
          <a:xfrm>
            <a:off x="1202670" y="3281384"/>
            <a:ext cx="3334228" cy="1322615"/>
          </a:xfrm>
          <a:prstGeom prst="rect">
            <a:avLst/>
          </a:prstGeom>
        </p:spPr>
        <p:txBody>
          <a:bodyPr spcFirstLastPara="1" wrap="square" lIns="91425" tIns="91425" rIns="91425" bIns="91425" anchor="t" anchorCtr="0">
            <a:noAutofit/>
          </a:bodyPr>
          <a:lstStyle/>
          <a:p>
            <a:pPr marL="0" indent="0" algn="l"/>
            <a:r>
              <a:rPr lang="en" b="1" dirty="0"/>
              <a:t>Deploying frontend via</a:t>
            </a:r>
            <a:r>
              <a:rPr lang="en" b="1" u="sng" dirty="0"/>
              <a:t> </a:t>
            </a:r>
          </a:p>
          <a:p>
            <a:pPr marL="0" indent="0"/>
            <a:r>
              <a:rPr lang="en-US" sz="1400" dirty="0" err="1">
                <a:solidFill>
                  <a:schemeClr val="tx1"/>
                </a:solidFill>
              </a:rPr>
              <a:t>Vercel</a:t>
            </a:r>
            <a:r>
              <a:rPr lang="en-US" sz="1400" dirty="0">
                <a:solidFill>
                  <a:schemeClr val="tx1"/>
                </a:solidFill>
              </a:rPr>
              <a:t> is a platform that specializes in hosting frontend projects, offering features tailored to the needs of modern web applications.</a:t>
            </a:r>
            <a:endParaRPr b="1" dirty="0"/>
          </a:p>
        </p:txBody>
      </p:sp>
      <p:grpSp>
        <p:nvGrpSpPr>
          <p:cNvPr id="1450" name="Google Shape;1450;p43"/>
          <p:cNvGrpSpPr/>
          <p:nvPr/>
        </p:nvGrpSpPr>
        <p:grpSpPr>
          <a:xfrm>
            <a:off x="7123226" y="1144988"/>
            <a:ext cx="76825" cy="76800"/>
            <a:chOff x="3104875" y="1099400"/>
            <a:chExt cx="76825" cy="76800"/>
          </a:xfrm>
        </p:grpSpPr>
        <p:sp>
          <p:nvSpPr>
            <p:cNvPr id="1451" name="Google Shape;1451;p43"/>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endParaRPr/>
            </a:p>
          </p:txBody>
        </p:sp>
        <p:sp>
          <p:nvSpPr>
            <p:cNvPr id="1452" name="Google Shape;1452;p43"/>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endParaRPr/>
            </a:p>
          </p:txBody>
        </p:sp>
      </p:grpSp>
      <p:grpSp>
        <p:nvGrpSpPr>
          <p:cNvPr id="1456" name="Google Shape;1456;p43"/>
          <p:cNvGrpSpPr/>
          <p:nvPr/>
        </p:nvGrpSpPr>
        <p:grpSpPr>
          <a:xfrm>
            <a:off x="1506351" y="1719464"/>
            <a:ext cx="76825" cy="76800"/>
            <a:chOff x="3104875" y="1099400"/>
            <a:chExt cx="76825" cy="76800"/>
          </a:xfrm>
        </p:grpSpPr>
        <p:sp>
          <p:nvSpPr>
            <p:cNvPr id="1457" name="Google Shape;1457;p43"/>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endParaRPr/>
            </a:p>
          </p:txBody>
        </p:sp>
        <p:sp>
          <p:nvSpPr>
            <p:cNvPr id="1458" name="Google Shape;1458;p43"/>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endParaRPr/>
            </a:p>
          </p:txBody>
        </p:sp>
      </p:grpSp>
      <p:pic>
        <p:nvPicPr>
          <p:cNvPr id="1459" name="Google Shape;1459;p43"/>
          <p:cNvPicPr preferRelativeResize="0"/>
          <p:nvPr/>
        </p:nvPicPr>
        <p:blipFill rotWithShape="1">
          <a:blip r:embed="rId3">
            <a:alphaModFix/>
          </a:blip>
          <a:srcRect l="15236" r="10474"/>
          <a:stretch/>
        </p:blipFill>
        <p:spPr>
          <a:xfrm rot="-5710310">
            <a:off x="7371788" y="1756612"/>
            <a:ext cx="1552574" cy="1390852"/>
          </a:xfrm>
          <a:prstGeom prst="rect">
            <a:avLst/>
          </a:prstGeom>
          <a:noFill/>
          <a:ln>
            <a:noFill/>
          </a:ln>
        </p:spPr>
      </p:pic>
      <p:pic>
        <p:nvPicPr>
          <p:cNvPr id="1460" name="Google Shape;1460;p43"/>
          <p:cNvPicPr preferRelativeResize="0"/>
          <p:nvPr/>
        </p:nvPicPr>
        <p:blipFill rotWithShape="1">
          <a:blip r:embed="rId4">
            <a:alphaModFix/>
          </a:blip>
          <a:srcRect l="22009" r="18455"/>
          <a:stretch/>
        </p:blipFill>
        <p:spPr>
          <a:xfrm rot="-8473750">
            <a:off x="511780" y="2063734"/>
            <a:ext cx="903665" cy="853809"/>
          </a:xfrm>
          <a:prstGeom prst="rect">
            <a:avLst/>
          </a:prstGeom>
          <a:noFill/>
          <a:ln>
            <a:noFill/>
          </a:ln>
        </p:spPr>
      </p:pic>
      <p:pic>
        <p:nvPicPr>
          <p:cNvPr id="6" name="Picture 8" descr="Backend for Frontend: An Essential Guide for Web Developers | by mobileLIVE  | Medium">
            <a:extLst>
              <a:ext uri="{FF2B5EF4-FFF2-40B4-BE49-F238E27FC236}">
                <a16:creationId xmlns:a16="http://schemas.microsoft.com/office/drawing/2014/main" id="{D5BD0AA7-338F-197B-AC52-1E1DCD2E995D}"/>
              </a:ext>
            </a:extLst>
          </p:cNvPr>
          <p:cNvPicPr>
            <a:picLocks noChangeAspect="1" noChangeArrowheads="1"/>
          </p:cNvPicPr>
          <p:nvPr/>
        </p:nvPicPr>
        <p:blipFill rotWithShape="1">
          <a:blip r:embed="rId5">
            <a:clrChange>
              <a:clrFrom>
                <a:srgbClr val="226CD6"/>
              </a:clrFrom>
              <a:clrTo>
                <a:srgbClr val="226CD6">
                  <a:alpha val="0"/>
                </a:srgbClr>
              </a:clrTo>
            </a:clrChange>
            <a:extLst>
              <a:ext uri="{28A0092B-C50C-407E-A947-70E740481C1C}">
                <a14:useLocalDpi xmlns:a14="http://schemas.microsoft.com/office/drawing/2010/main" val="0"/>
              </a:ext>
            </a:extLst>
          </a:blip>
          <a:srcRect l="9132" t="15838" r="57230" b="9652"/>
          <a:stretch/>
        </p:blipFill>
        <p:spPr bwMode="auto">
          <a:xfrm>
            <a:off x="2199417" y="1319578"/>
            <a:ext cx="1340734" cy="167163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8" descr="Backend for Frontend: An Essential Guide for Web Developers | by mobileLIVE  | Medium">
            <a:extLst>
              <a:ext uri="{FF2B5EF4-FFF2-40B4-BE49-F238E27FC236}">
                <a16:creationId xmlns:a16="http://schemas.microsoft.com/office/drawing/2014/main" id="{3E12AAB0-4130-5B98-7248-30752914C165}"/>
              </a:ext>
            </a:extLst>
          </p:cNvPr>
          <p:cNvPicPr>
            <a:picLocks noChangeAspect="1" noChangeArrowheads="1"/>
          </p:cNvPicPr>
          <p:nvPr/>
        </p:nvPicPr>
        <p:blipFill rotWithShape="1">
          <a:blip r:embed="rId5">
            <a:clrChange>
              <a:clrFrom>
                <a:srgbClr val="2BBFCA"/>
              </a:clrFrom>
              <a:clrTo>
                <a:srgbClr val="2BBFCA">
                  <a:alpha val="0"/>
                </a:srgbClr>
              </a:clrTo>
            </a:clrChange>
            <a:extLst>
              <a:ext uri="{28A0092B-C50C-407E-A947-70E740481C1C}">
                <a14:useLocalDpi xmlns:a14="http://schemas.microsoft.com/office/drawing/2010/main" val="0"/>
              </a:ext>
            </a:extLst>
          </a:blip>
          <a:srcRect l="57214" t="18372" r="9148" b="12155"/>
          <a:stretch/>
        </p:blipFill>
        <p:spPr bwMode="auto">
          <a:xfrm>
            <a:off x="5870466" y="1431625"/>
            <a:ext cx="1252760" cy="1456342"/>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D4766DFE-3379-CD56-D419-C553AAC535A3}"/>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3275629" y="3145853"/>
            <a:ext cx="1239211" cy="65331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a:extLst>
              <a:ext uri="{FF2B5EF4-FFF2-40B4-BE49-F238E27FC236}">
                <a16:creationId xmlns:a16="http://schemas.microsoft.com/office/drawing/2014/main" id="{CB254F76-721E-8DA7-0810-3C632490711C}"/>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6645561" y="3118124"/>
            <a:ext cx="1239211" cy="6533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05504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272"/>
        <p:cNvGrpSpPr/>
        <p:nvPr/>
      </p:nvGrpSpPr>
      <p:grpSpPr>
        <a:xfrm>
          <a:off x="0" y="0"/>
          <a:ext cx="0" cy="0"/>
          <a:chOff x="0" y="0"/>
          <a:chExt cx="0" cy="0"/>
        </a:xfrm>
      </p:grpSpPr>
      <p:sp>
        <p:nvSpPr>
          <p:cNvPr id="1273" name="Google Shape;1273;p37"/>
          <p:cNvSpPr txBox="1">
            <a:spLocks noGrp="1"/>
          </p:cNvSpPr>
          <p:nvPr>
            <p:ph type="title"/>
          </p:nvPr>
        </p:nvSpPr>
        <p:spPr>
          <a:xfrm>
            <a:off x="720000" y="539501"/>
            <a:ext cx="7704000" cy="572700"/>
          </a:xfrm>
          <a:prstGeom prst="rect">
            <a:avLst/>
          </a:prstGeom>
        </p:spPr>
        <p:txBody>
          <a:bodyPr spcFirstLastPara="1" wrap="square" lIns="91425" tIns="91425" rIns="91425" bIns="91425" anchor="t" anchorCtr="0">
            <a:noAutofit/>
          </a:bodyPr>
          <a:lstStyle/>
          <a:p>
            <a:r>
              <a:rPr lang="en" u="sng" dirty="0"/>
              <a:t>Introduction</a:t>
            </a:r>
            <a:endParaRPr u="sng" dirty="0"/>
          </a:p>
        </p:txBody>
      </p:sp>
      <p:grpSp>
        <p:nvGrpSpPr>
          <p:cNvPr id="1289" name="Google Shape;1289;p37"/>
          <p:cNvGrpSpPr/>
          <p:nvPr/>
        </p:nvGrpSpPr>
        <p:grpSpPr>
          <a:xfrm>
            <a:off x="7429226" y="1024425"/>
            <a:ext cx="76825" cy="76800"/>
            <a:chOff x="3104875" y="1099400"/>
            <a:chExt cx="76825" cy="76800"/>
          </a:xfrm>
        </p:grpSpPr>
        <p:sp>
          <p:nvSpPr>
            <p:cNvPr id="1290" name="Google Shape;1290;p37"/>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endParaRPr/>
            </a:p>
          </p:txBody>
        </p:sp>
        <p:sp>
          <p:nvSpPr>
            <p:cNvPr id="1291" name="Google Shape;1291;p37"/>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endParaRPr/>
            </a:p>
          </p:txBody>
        </p:sp>
      </p:grpSp>
      <p:grpSp>
        <p:nvGrpSpPr>
          <p:cNvPr id="1292" name="Google Shape;1292;p37"/>
          <p:cNvGrpSpPr/>
          <p:nvPr/>
        </p:nvGrpSpPr>
        <p:grpSpPr>
          <a:xfrm>
            <a:off x="1469801" y="605876"/>
            <a:ext cx="76825" cy="76800"/>
            <a:chOff x="3104875" y="1099400"/>
            <a:chExt cx="76825" cy="76800"/>
          </a:xfrm>
        </p:grpSpPr>
        <p:sp>
          <p:nvSpPr>
            <p:cNvPr id="1293" name="Google Shape;1293;p37"/>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endParaRPr/>
            </a:p>
          </p:txBody>
        </p:sp>
        <p:sp>
          <p:nvSpPr>
            <p:cNvPr id="1294" name="Google Shape;1294;p37"/>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endParaRPr/>
            </a:p>
          </p:txBody>
        </p:sp>
      </p:grpSp>
      <p:pic>
        <p:nvPicPr>
          <p:cNvPr id="1295" name="Google Shape;1295;p37"/>
          <p:cNvPicPr preferRelativeResize="0"/>
          <p:nvPr/>
        </p:nvPicPr>
        <p:blipFill rotWithShape="1">
          <a:blip r:embed="rId3">
            <a:alphaModFix/>
          </a:blip>
          <a:srcRect l="18647" t="7960" r="8852" b="8336"/>
          <a:stretch/>
        </p:blipFill>
        <p:spPr>
          <a:xfrm rot="-9296825">
            <a:off x="7261373" y="109212"/>
            <a:ext cx="1647828" cy="1070150"/>
          </a:xfrm>
          <a:prstGeom prst="rect">
            <a:avLst/>
          </a:prstGeom>
          <a:noFill/>
          <a:ln>
            <a:noFill/>
          </a:ln>
        </p:spPr>
      </p:pic>
      <p:sp>
        <p:nvSpPr>
          <p:cNvPr id="30" name="תיבת טקסט 4">
            <a:extLst>
              <a:ext uri="{FF2B5EF4-FFF2-40B4-BE49-F238E27FC236}">
                <a16:creationId xmlns:a16="http://schemas.microsoft.com/office/drawing/2014/main" id="{11009A0F-D679-CC40-5D93-C974AD0A29B4}"/>
              </a:ext>
            </a:extLst>
          </p:cNvPr>
          <p:cNvSpPr txBox="1"/>
          <p:nvPr/>
        </p:nvSpPr>
        <p:spPr>
          <a:xfrm>
            <a:off x="1469801" y="267051"/>
            <a:ext cx="10891627" cy="414430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0" indent="0">
              <a:buClr>
                <a:schemeClr val="dk2"/>
              </a:buClr>
              <a:buSzPts val="1400"/>
              <a:buFont typeface="Montserrat"/>
              <a:buNone/>
              <a:defRPr>
                <a:solidFill>
                  <a:schemeClr val="dk1"/>
                </a:solidFill>
                <a:latin typeface="Montserrat"/>
                <a:ea typeface="Montserrat"/>
                <a:cs typeface="Montserrat"/>
                <a:sym typeface="Montserrat"/>
              </a:defRPr>
            </a:lvl1pPr>
            <a:lvl2pPr marL="914400" indent="-317500" algn="ctr">
              <a:buClr>
                <a:schemeClr val="dk1"/>
              </a:buClr>
              <a:buSzPts val="1400"/>
              <a:buFont typeface="Montserrat"/>
              <a:buNone/>
              <a:defRPr>
                <a:solidFill>
                  <a:schemeClr val="dk1"/>
                </a:solidFill>
                <a:latin typeface="Montserrat"/>
                <a:ea typeface="Montserrat"/>
                <a:cs typeface="Montserrat"/>
                <a:sym typeface="Montserrat"/>
              </a:defRPr>
            </a:lvl2pPr>
            <a:lvl3pPr marL="1371600" indent="-317500" algn="ctr">
              <a:buClr>
                <a:schemeClr val="dk1"/>
              </a:buClr>
              <a:buSzPts val="1400"/>
              <a:buFont typeface="Montserrat"/>
              <a:buNone/>
              <a:defRPr>
                <a:solidFill>
                  <a:schemeClr val="dk1"/>
                </a:solidFill>
                <a:latin typeface="Montserrat"/>
                <a:ea typeface="Montserrat"/>
                <a:cs typeface="Montserrat"/>
                <a:sym typeface="Montserrat"/>
              </a:defRPr>
            </a:lvl3pPr>
            <a:lvl4pPr marL="1828800" indent="-317500" algn="ctr">
              <a:buClr>
                <a:schemeClr val="dk1"/>
              </a:buClr>
              <a:buSzPts val="1400"/>
              <a:buFont typeface="Montserrat"/>
              <a:buNone/>
              <a:defRPr>
                <a:solidFill>
                  <a:schemeClr val="dk1"/>
                </a:solidFill>
                <a:latin typeface="Montserrat"/>
                <a:ea typeface="Montserrat"/>
                <a:cs typeface="Montserrat"/>
                <a:sym typeface="Montserrat"/>
              </a:defRPr>
            </a:lvl4pPr>
            <a:lvl5pPr marL="2286000" indent="-317500" algn="ctr">
              <a:buClr>
                <a:schemeClr val="dk1"/>
              </a:buClr>
              <a:buSzPts val="1400"/>
              <a:buFont typeface="Montserrat"/>
              <a:buNone/>
              <a:defRPr>
                <a:solidFill>
                  <a:schemeClr val="dk1"/>
                </a:solidFill>
                <a:latin typeface="Montserrat"/>
                <a:ea typeface="Montserrat"/>
                <a:cs typeface="Montserrat"/>
                <a:sym typeface="Montserrat"/>
              </a:defRPr>
            </a:lvl5pPr>
            <a:lvl6pPr marL="2743200" indent="-317500" algn="ctr">
              <a:buClr>
                <a:schemeClr val="dk1"/>
              </a:buClr>
              <a:buSzPts val="1400"/>
              <a:buFont typeface="Montserrat"/>
              <a:buNone/>
              <a:defRPr>
                <a:solidFill>
                  <a:schemeClr val="dk1"/>
                </a:solidFill>
                <a:latin typeface="Montserrat"/>
                <a:ea typeface="Montserrat"/>
                <a:cs typeface="Montserrat"/>
                <a:sym typeface="Montserrat"/>
              </a:defRPr>
            </a:lvl6pPr>
            <a:lvl7pPr marL="3200400" indent="-317500" algn="ctr">
              <a:buClr>
                <a:schemeClr val="dk1"/>
              </a:buClr>
              <a:buSzPts val="1400"/>
              <a:buFont typeface="Montserrat"/>
              <a:buNone/>
              <a:defRPr>
                <a:solidFill>
                  <a:schemeClr val="dk1"/>
                </a:solidFill>
                <a:latin typeface="Montserrat"/>
                <a:ea typeface="Montserrat"/>
                <a:cs typeface="Montserrat"/>
                <a:sym typeface="Montserrat"/>
              </a:defRPr>
            </a:lvl7pPr>
            <a:lvl8pPr marL="3657600" indent="-317500" algn="ctr">
              <a:buClr>
                <a:schemeClr val="dk1"/>
              </a:buClr>
              <a:buSzPts val="1400"/>
              <a:buFont typeface="Montserrat"/>
              <a:buNone/>
              <a:defRPr>
                <a:solidFill>
                  <a:schemeClr val="dk1"/>
                </a:solidFill>
                <a:latin typeface="Montserrat"/>
                <a:ea typeface="Montserrat"/>
                <a:cs typeface="Montserrat"/>
                <a:sym typeface="Montserrat"/>
              </a:defRPr>
            </a:lvl8pPr>
            <a:lvl9pPr marL="4114800" indent="-317500" algn="ctr">
              <a:buClr>
                <a:schemeClr val="dk1"/>
              </a:buClr>
              <a:buSzPts val="1400"/>
              <a:buFont typeface="Montserrat"/>
              <a:buNone/>
              <a:defRPr>
                <a:solidFill>
                  <a:schemeClr val="dk1"/>
                </a:solidFill>
                <a:latin typeface="Montserrat"/>
                <a:ea typeface="Montserrat"/>
                <a:cs typeface="Montserrat"/>
                <a:sym typeface="Montserrat"/>
              </a:defRPr>
            </a:lvl9pPr>
          </a:lstStyle>
          <a:p>
            <a:pPr marL="285747" indent="-285747">
              <a:lnSpc>
                <a:spcPct val="200000"/>
              </a:lnSpc>
              <a:buFont typeface="Arial" panose="020B0604020202020204" pitchFamily="34" charset="0"/>
              <a:buChar char="•"/>
            </a:pPr>
            <a:r>
              <a:rPr lang="en-GB" dirty="0"/>
              <a:t>Developed a real-time voice-to-text and translation web app.</a:t>
            </a:r>
          </a:p>
          <a:p>
            <a:pPr marL="285747" indent="-285747">
              <a:lnSpc>
                <a:spcPct val="200000"/>
              </a:lnSpc>
              <a:buFont typeface="Arial" panose="020B0604020202020204" pitchFamily="34" charset="0"/>
              <a:buChar char="•"/>
            </a:pPr>
            <a:r>
              <a:rPr lang="en-GB" dirty="0"/>
              <a:t>Integrated Google Speech-to-Text, Translate, and ChatGPT APIs.</a:t>
            </a:r>
          </a:p>
          <a:p>
            <a:pPr marL="285747" indent="-285747">
              <a:lnSpc>
                <a:spcPct val="200000"/>
              </a:lnSpc>
              <a:buFont typeface="Arial" panose="020B0604020202020204" pitchFamily="34" charset="0"/>
              <a:buChar char="•"/>
            </a:pPr>
            <a:r>
              <a:rPr lang="en-GB" dirty="0"/>
              <a:t>Enabled secure, bidirectional voice translation.</a:t>
            </a:r>
          </a:p>
          <a:p>
            <a:pPr marL="285747" indent="-285747">
              <a:lnSpc>
                <a:spcPct val="200000"/>
              </a:lnSpc>
              <a:buFont typeface="Arial" panose="020B0604020202020204" pitchFamily="34" charset="0"/>
              <a:buChar char="•"/>
            </a:pPr>
            <a:r>
              <a:rPr lang="en-GB" dirty="0"/>
              <a:t>Supported live video meetings with real-time speech translation.</a:t>
            </a:r>
          </a:p>
          <a:p>
            <a:pPr>
              <a:lnSpc>
                <a:spcPct val="200000"/>
              </a:lnSpc>
            </a:pPr>
            <a:r>
              <a:rPr lang="en-GB" dirty="0"/>
              <a:t>       while Ensuring privacy with peer-to-peer connections.</a:t>
            </a:r>
            <a:endParaRPr lang="en-US" dirty="0"/>
          </a:p>
        </p:txBody>
      </p:sp>
      <p:pic>
        <p:nvPicPr>
          <p:cNvPr id="36" name="Picture 35" descr="A sound wave with white text&#10;&#10;Description automatically generated">
            <a:extLst>
              <a:ext uri="{FF2B5EF4-FFF2-40B4-BE49-F238E27FC236}">
                <a16:creationId xmlns:a16="http://schemas.microsoft.com/office/drawing/2014/main" id="{6DC58F48-39A7-78BD-CCE9-4EAF5A57B59F}"/>
              </a:ext>
            </a:extLst>
          </p:cNvPr>
          <p:cNvPicPr>
            <a:picLocks noChangeAspect="1"/>
          </p:cNvPicPr>
          <p:nvPr/>
        </p:nvPicPr>
        <p:blipFill rotWithShape="1">
          <a:blip r:embed="rId4"/>
          <a:srcRect t="37820" r="4505" b="18809"/>
          <a:stretch/>
        </p:blipFill>
        <p:spPr>
          <a:xfrm>
            <a:off x="2298561" y="3633125"/>
            <a:ext cx="4366008" cy="1487157"/>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152"/>
        <p:cNvGrpSpPr/>
        <p:nvPr/>
      </p:nvGrpSpPr>
      <p:grpSpPr>
        <a:xfrm>
          <a:off x="0" y="0"/>
          <a:ext cx="0" cy="0"/>
          <a:chOff x="0" y="0"/>
          <a:chExt cx="0" cy="0"/>
        </a:xfrm>
      </p:grpSpPr>
      <p:sp>
        <p:nvSpPr>
          <p:cNvPr id="2153" name="Google Shape;2153;p60"/>
          <p:cNvSpPr txBox="1">
            <a:spLocks noGrp="1"/>
          </p:cNvSpPr>
          <p:nvPr>
            <p:ph type="title"/>
          </p:nvPr>
        </p:nvSpPr>
        <p:spPr>
          <a:xfrm>
            <a:off x="-1539576" y="65399"/>
            <a:ext cx="7704000" cy="572700"/>
          </a:xfrm>
          <a:prstGeom prst="rect">
            <a:avLst/>
          </a:prstGeom>
        </p:spPr>
        <p:txBody>
          <a:bodyPr spcFirstLastPara="1" wrap="square" lIns="91425" tIns="91425" rIns="91425" bIns="91425" anchor="t" anchorCtr="0">
            <a:noAutofit/>
          </a:bodyPr>
          <a:lstStyle/>
          <a:p>
            <a:r>
              <a:rPr lang="en" dirty="0"/>
              <a:t>Architecture</a:t>
            </a:r>
            <a:endParaRPr dirty="0"/>
          </a:p>
        </p:txBody>
      </p:sp>
      <p:pic>
        <p:nvPicPr>
          <p:cNvPr id="2176" name="Google Shape;2176;p60"/>
          <p:cNvPicPr preferRelativeResize="0"/>
          <p:nvPr/>
        </p:nvPicPr>
        <p:blipFill rotWithShape="1">
          <a:blip r:embed="rId3">
            <a:alphaModFix/>
          </a:blip>
          <a:srcRect l="15236" r="10474"/>
          <a:stretch/>
        </p:blipFill>
        <p:spPr>
          <a:xfrm rot="-8866461">
            <a:off x="6831612" y="204794"/>
            <a:ext cx="1535572" cy="1375613"/>
          </a:xfrm>
          <a:prstGeom prst="rect">
            <a:avLst/>
          </a:prstGeom>
          <a:noFill/>
          <a:ln>
            <a:noFill/>
          </a:ln>
        </p:spPr>
      </p:pic>
      <p:pic>
        <p:nvPicPr>
          <p:cNvPr id="4" name="תמונה 79" descr="GitHub Logo and symbol, meaning, history, PNG, brand">
            <a:extLst>
              <a:ext uri="{FF2B5EF4-FFF2-40B4-BE49-F238E27FC236}">
                <a16:creationId xmlns:a16="http://schemas.microsoft.com/office/drawing/2014/main" id="{1656FEBC-EA65-219C-6106-B153F94DD93F}"/>
              </a:ext>
            </a:extLst>
          </p:cNvPr>
          <p:cNvPicPr>
            <a:picLocks noChangeAspect="1"/>
          </p:cNvPicPr>
          <p:nvPr/>
        </p:nvPicPr>
        <p:blipFill>
          <a:blip r:embed="rId4" cstate="print">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4169547" y="892600"/>
            <a:ext cx="804906" cy="452413"/>
          </a:xfrm>
          <a:prstGeom prst="rect">
            <a:avLst/>
          </a:prstGeom>
          <a:noFill/>
          <a:ln>
            <a:noFill/>
          </a:ln>
        </p:spPr>
      </p:pic>
      <p:sp>
        <p:nvSpPr>
          <p:cNvPr id="5" name="TextBox 4">
            <a:extLst>
              <a:ext uri="{FF2B5EF4-FFF2-40B4-BE49-F238E27FC236}">
                <a16:creationId xmlns:a16="http://schemas.microsoft.com/office/drawing/2014/main" id="{AB824A53-1128-3BFC-1DC7-6C19513B6583}"/>
              </a:ext>
            </a:extLst>
          </p:cNvPr>
          <p:cNvSpPr txBox="1"/>
          <p:nvPr/>
        </p:nvSpPr>
        <p:spPr>
          <a:xfrm>
            <a:off x="4037238" y="630990"/>
            <a:ext cx="1069524" cy="261610"/>
          </a:xfrm>
          <a:prstGeom prst="rect">
            <a:avLst/>
          </a:prstGeom>
          <a:noFill/>
        </p:spPr>
        <p:txBody>
          <a:bodyPr wrap="none" rtlCol="0">
            <a:spAutoFit/>
          </a:bodyPr>
          <a:lstStyle/>
          <a:p>
            <a:r>
              <a:rPr lang="en-US" sz="1100" dirty="0">
                <a:solidFill>
                  <a:schemeClr val="tx1"/>
                </a:solidFill>
              </a:rPr>
              <a:t>Committed To</a:t>
            </a:r>
          </a:p>
        </p:txBody>
      </p:sp>
      <p:cxnSp>
        <p:nvCxnSpPr>
          <p:cNvPr id="7" name="Straight Arrow Connector 6">
            <a:extLst>
              <a:ext uri="{FF2B5EF4-FFF2-40B4-BE49-F238E27FC236}">
                <a16:creationId xmlns:a16="http://schemas.microsoft.com/office/drawing/2014/main" id="{A7672502-B92B-1BA5-D8FF-C158E122C7E8}"/>
              </a:ext>
            </a:extLst>
          </p:cNvPr>
          <p:cNvCxnSpPr>
            <a:stCxn id="4" idx="2"/>
          </p:cNvCxnSpPr>
          <p:nvPr/>
        </p:nvCxnSpPr>
        <p:spPr>
          <a:xfrm>
            <a:off x="4572000" y="1345013"/>
            <a:ext cx="0" cy="33138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C4D6C372-47F3-08F3-EAAC-8E33EBE4C63E}"/>
              </a:ext>
            </a:extLst>
          </p:cNvPr>
          <p:cNvCxnSpPr>
            <a:cxnSpLocks/>
          </p:cNvCxnSpPr>
          <p:nvPr/>
        </p:nvCxnSpPr>
        <p:spPr>
          <a:xfrm>
            <a:off x="3573780" y="1676400"/>
            <a:ext cx="2077720" cy="0"/>
          </a:xfrm>
          <a:prstGeom prst="line">
            <a:avLst/>
          </a:prstGeom>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a16="http://schemas.microsoft.com/office/drawing/2014/main" id="{AC60C8C8-971E-BDB9-C32E-A519EC702616}"/>
              </a:ext>
            </a:extLst>
          </p:cNvPr>
          <p:cNvCxnSpPr/>
          <p:nvPr/>
        </p:nvCxnSpPr>
        <p:spPr>
          <a:xfrm>
            <a:off x="3578860" y="1676400"/>
            <a:ext cx="0" cy="36576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4" name="Straight Arrow Connector 13">
            <a:extLst>
              <a:ext uri="{FF2B5EF4-FFF2-40B4-BE49-F238E27FC236}">
                <a16:creationId xmlns:a16="http://schemas.microsoft.com/office/drawing/2014/main" id="{2F331E4F-0BAF-C60B-42DE-88E09907E22C}"/>
              </a:ext>
            </a:extLst>
          </p:cNvPr>
          <p:cNvCxnSpPr/>
          <p:nvPr/>
        </p:nvCxnSpPr>
        <p:spPr>
          <a:xfrm>
            <a:off x="5646420" y="1676400"/>
            <a:ext cx="0" cy="36576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15" name="Picture 2">
            <a:extLst>
              <a:ext uri="{FF2B5EF4-FFF2-40B4-BE49-F238E27FC236}">
                <a16:creationId xmlns:a16="http://schemas.microsoft.com/office/drawing/2014/main" id="{D9600487-4086-4A26-899E-1E877E689A88}"/>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2954174" y="1859280"/>
            <a:ext cx="1239211" cy="653315"/>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a:extLst>
              <a:ext uri="{FF2B5EF4-FFF2-40B4-BE49-F238E27FC236}">
                <a16:creationId xmlns:a16="http://schemas.microsoft.com/office/drawing/2014/main" id="{C70A0719-E0DC-B907-9DBC-22E264B8FCFB}"/>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4925213" y="1855707"/>
            <a:ext cx="1239211" cy="653315"/>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8CECE991-69AC-90FB-12C8-3BB2CE4CA341}"/>
              </a:ext>
            </a:extLst>
          </p:cNvPr>
          <p:cNvSpPr txBox="1"/>
          <p:nvPr/>
        </p:nvSpPr>
        <p:spPr>
          <a:xfrm>
            <a:off x="3539341" y="1474475"/>
            <a:ext cx="748923" cy="261610"/>
          </a:xfrm>
          <a:prstGeom prst="rect">
            <a:avLst/>
          </a:prstGeom>
          <a:noFill/>
        </p:spPr>
        <p:txBody>
          <a:bodyPr wrap="none" rtlCol="0">
            <a:spAutoFit/>
          </a:bodyPr>
          <a:lstStyle/>
          <a:p>
            <a:r>
              <a:rPr lang="en-US" sz="1050" dirty="0">
                <a:solidFill>
                  <a:schemeClr val="tx1"/>
                </a:solidFill>
              </a:rPr>
              <a:t>Frontend</a:t>
            </a:r>
          </a:p>
        </p:txBody>
      </p:sp>
      <p:sp>
        <p:nvSpPr>
          <p:cNvPr id="18" name="TextBox 17">
            <a:extLst>
              <a:ext uri="{FF2B5EF4-FFF2-40B4-BE49-F238E27FC236}">
                <a16:creationId xmlns:a16="http://schemas.microsoft.com/office/drawing/2014/main" id="{14B00F52-224F-75DB-7DD7-AF6AAC9F7A51}"/>
              </a:ext>
            </a:extLst>
          </p:cNvPr>
          <p:cNvSpPr txBox="1"/>
          <p:nvPr/>
        </p:nvSpPr>
        <p:spPr>
          <a:xfrm>
            <a:off x="5006716" y="1464315"/>
            <a:ext cx="734496" cy="261610"/>
          </a:xfrm>
          <a:prstGeom prst="rect">
            <a:avLst/>
          </a:prstGeom>
          <a:noFill/>
        </p:spPr>
        <p:txBody>
          <a:bodyPr wrap="none" rtlCol="0">
            <a:spAutoFit/>
          </a:bodyPr>
          <a:lstStyle/>
          <a:p>
            <a:r>
              <a:rPr lang="en-US" sz="1050" dirty="0">
                <a:solidFill>
                  <a:schemeClr val="tx1"/>
                </a:solidFill>
              </a:rPr>
              <a:t>Backend</a:t>
            </a:r>
          </a:p>
        </p:txBody>
      </p:sp>
      <p:pic>
        <p:nvPicPr>
          <p:cNvPr id="2050" name="Picture 2">
            <a:extLst>
              <a:ext uri="{FF2B5EF4-FFF2-40B4-BE49-F238E27FC236}">
                <a16:creationId xmlns:a16="http://schemas.microsoft.com/office/drawing/2014/main" id="{D08BC49D-FCAB-6A03-848E-BD12D4AEB5AC}"/>
              </a:ext>
            </a:extLst>
          </p:cNvPr>
          <p:cNvPicPr>
            <a:picLocks noChangeAspect="1" noChangeArrowheads="1"/>
          </p:cNvPicPr>
          <p:nvPr/>
        </p:nvPicPr>
        <p:blipFill>
          <a:blip r:embed="rId8">
            <a:extLst>
              <a:ext uri="{BEBA8EAE-BF5A-486C-A8C5-ECC9F3942E4B}">
                <a14:imgProps xmlns:a14="http://schemas.microsoft.com/office/drawing/2010/main">
                  <a14:imgLayer r:embed="rId9">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2741304" y="2683511"/>
            <a:ext cx="668127" cy="20055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C43D3506-693D-49E1-1546-B104D7A955DA}"/>
              </a:ext>
            </a:extLst>
          </p:cNvPr>
          <p:cNvPicPr>
            <a:picLocks noChangeAspect="1" noChangeArrowheads="1"/>
          </p:cNvPicPr>
          <p:nvPr/>
        </p:nvPicPr>
        <p:blipFill>
          <a:blip r:embed="rId10">
            <a:extLst>
              <a:ext uri="{BEBA8EAE-BF5A-486C-A8C5-ECC9F3942E4B}">
                <a14:imgProps xmlns:a14="http://schemas.microsoft.com/office/drawing/2010/main">
                  <a14:imgLayer r:embed="rId11">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3568805" y="2508636"/>
            <a:ext cx="1034304" cy="516501"/>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6C0A9D85-2673-DCE4-E3A8-088D0574D31E}"/>
              </a:ext>
            </a:extLst>
          </p:cNvPr>
          <p:cNvSpPr txBox="1"/>
          <p:nvPr/>
        </p:nvSpPr>
        <p:spPr>
          <a:xfrm>
            <a:off x="3452053" y="2635644"/>
            <a:ext cx="237760" cy="253916"/>
          </a:xfrm>
          <a:prstGeom prst="rect">
            <a:avLst/>
          </a:prstGeom>
          <a:noFill/>
        </p:spPr>
        <p:txBody>
          <a:bodyPr wrap="square" rtlCol="0">
            <a:spAutoFit/>
          </a:bodyPr>
          <a:lstStyle/>
          <a:p>
            <a:r>
              <a:rPr lang="en-US" sz="1050" dirty="0">
                <a:solidFill>
                  <a:schemeClr val="tx1"/>
                </a:solidFill>
              </a:rPr>
              <a:t>+</a:t>
            </a:r>
          </a:p>
        </p:txBody>
      </p:sp>
      <p:cxnSp>
        <p:nvCxnSpPr>
          <p:cNvPr id="43" name="Straight Arrow Connector 42">
            <a:extLst>
              <a:ext uri="{FF2B5EF4-FFF2-40B4-BE49-F238E27FC236}">
                <a16:creationId xmlns:a16="http://schemas.microsoft.com/office/drawing/2014/main" id="{37DABBA6-8603-B1C3-4EDF-F4874E8B4B9F}"/>
              </a:ext>
            </a:extLst>
          </p:cNvPr>
          <p:cNvCxnSpPr/>
          <p:nvPr/>
        </p:nvCxnSpPr>
        <p:spPr>
          <a:xfrm>
            <a:off x="3578860" y="2301240"/>
            <a:ext cx="0" cy="36576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4" name="Straight Arrow Connector 43">
            <a:extLst>
              <a:ext uri="{FF2B5EF4-FFF2-40B4-BE49-F238E27FC236}">
                <a16:creationId xmlns:a16="http://schemas.microsoft.com/office/drawing/2014/main" id="{F9A41387-D46F-7405-D503-BA01D9D94544}"/>
              </a:ext>
            </a:extLst>
          </p:cNvPr>
          <p:cNvCxnSpPr/>
          <p:nvPr/>
        </p:nvCxnSpPr>
        <p:spPr>
          <a:xfrm>
            <a:off x="3578860" y="2867212"/>
            <a:ext cx="0" cy="36576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45" name="גרפיקה 3" descr="אינטרנט קו מיתאר">
            <a:extLst>
              <a:ext uri="{FF2B5EF4-FFF2-40B4-BE49-F238E27FC236}">
                <a16:creationId xmlns:a16="http://schemas.microsoft.com/office/drawing/2014/main" id="{057563D8-2411-8F72-1D62-AB5F46A1E3DB}"/>
              </a:ext>
            </a:extLst>
          </p:cNvPr>
          <p:cNvPicPr>
            <a:picLocks noChangeAspect="1"/>
          </p:cNvPicPr>
          <p:nvPr/>
        </p:nvPicPr>
        <p:blipFill>
          <a:blip r:embed="rId12">
            <a:lum bright="100000"/>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3282108" y="3378677"/>
            <a:ext cx="591713" cy="591631"/>
          </a:xfrm>
          <a:prstGeom prst="rect">
            <a:avLst/>
          </a:prstGeom>
        </p:spPr>
      </p:pic>
      <p:sp>
        <p:nvSpPr>
          <p:cNvPr id="46" name="TextBox 45">
            <a:extLst>
              <a:ext uri="{FF2B5EF4-FFF2-40B4-BE49-F238E27FC236}">
                <a16:creationId xmlns:a16="http://schemas.microsoft.com/office/drawing/2014/main" id="{5E30B36D-BE2D-A286-2FF9-B61754165E07}"/>
              </a:ext>
            </a:extLst>
          </p:cNvPr>
          <p:cNvSpPr txBox="1"/>
          <p:nvPr/>
        </p:nvSpPr>
        <p:spPr>
          <a:xfrm>
            <a:off x="3249222" y="3284710"/>
            <a:ext cx="679994" cy="253916"/>
          </a:xfrm>
          <a:prstGeom prst="rect">
            <a:avLst/>
          </a:prstGeom>
          <a:noFill/>
        </p:spPr>
        <p:txBody>
          <a:bodyPr wrap="none" rtlCol="0">
            <a:spAutoFit/>
          </a:bodyPr>
          <a:lstStyle/>
          <a:p>
            <a:r>
              <a:rPr lang="en-US" sz="1050" dirty="0">
                <a:solidFill>
                  <a:schemeClr val="tx1"/>
                </a:solidFill>
              </a:rPr>
              <a:t>Browser</a:t>
            </a:r>
          </a:p>
        </p:txBody>
      </p:sp>
      <p:cxnSp>
        <p:nvCxnSpPr>
          <p:cNvPr id="47" name="Straight Arrow Connector 46">
            <a:extLst>
              <a:ext uri="{FF2B5EF4-FFF2-40B4-BE49-F238E27FC236}">
                <a16:creationId xmlns:a16="http://schemas.microsoft.com/office/drawing/2014/main" id="{D366944B-99CB-AAC0-AE5B-34CB90BA98CD}"/>
              </a:ext>
            </a:extLst>
          </p:cNvPr>
          <p:cNvCxnSpPr>
            <a:cxnSpLocks/>
          </p:cNvCxnSpPr>
          <p:nvPr/>
        </p:nvCxnSpPr>
        <p:spPr>
          <a:xfrm>
            <a:off x="5643880" y="2266950"/>
            <a:ext cx="0" cy="85725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2056" name="Picture 8">
            <a:extLst>
              <a:ext uri="{FF2B5EF4-FFF2-40B4-BE49-F238E27FC236}">
                <a16:creationId xmlns:a16="http://schemas.microsoft.com/office/drawing/2014/main" id="{0EDF6920-07F0-9272-E140-538B9D6E098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308711" y="3580361"/>
            <a:ext cx="308556" cy="269117"/>
          </a:xfrm>
          <a:prstGeom prst="rect">
            <a:avLst/>
          </a:prstGeom>
          <a:noFill/>
          <a:extLst>
            <a:ext uri="{909E8E84-426E-40DD-AFC4-6F175D3DCCD1}">
              <a14:hiddenFill xmlns:a14="http://schemas.microsoft.com/office/drawing/2010/main">
                <a:solidFill>
                  <a:srgbClr val="FFFFFF"/>
                </a:solidFill>
              </a14:hiddenFill>
            </a:ext>
          </a:extLst>
        </p:spPr>
      </p:pic>
      <p:sp>
        <p:nvSpPr>
          <p:cNvPr id="48" name="AutoShape 10" descr="Google Cloud Speech-to-Text - Voices | openHAB">
            <a:extLst>
              <a:ext uri="{FF2B5EF4-FFF2-40B4-BE49-F238E27FC236}">
                <a16:creationId xmlns:a16="http://schemas.microsoft.com/office/drawing/2014/main" id="{D82F2C3F-2141-4ED5-80A4-6AD642E90322}"/>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60" name="Picture 12" descr="Google Cloud Speech-to-Text - Voices | openHAB">
            <a:extLst>
              <a:ext uri="{FF2B5EF4-FFF2-40B4-BE49-F238E27FC236}">
                <a16:creationId xmlns:a16="http://schemas.microsoft.com/office/drawing/2014/main" id="{D69F4EEC-1298-997A-D9B1-D6B3801DE44B}"/>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747982" y="3576200"/>
            <a:ext cx="308553" cy="269114"/>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Google Cloud Text-to-Speech Software Reviews, Demo &amp; Pricing - 2024">
            <a:extLst>
              <a:ext uri="{FF2B5EF4-FFF2-40B4-BE49-F238E27FC236}">
                <a16:creationId xmlns:a16="http://schemas.microsoft.com/office/drawing/2014/main" id="{94D0C933-301F-9C76-7522-B9E4E4AB1C23}"/>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8181717" y="3585546"/>
            <a:ext cx="308556" cy="269117"/>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4">
            <a:extLst>
              <a:ext uri="{FF2B5EF4-FFF2-40B4-BE49-F238E27FC236}">
                <a16:creationId xmlns:a16="http://schemas.microsoft.com/office/drawing/2014/main" id="{C319833C-1210-7B53-490A-DC63C51439B3}"/>
              </a:ext>
            </a:extLst>
          </p:cNvPr>
          <p:cNvPicPr>
            <a:picLocks noChangeAspect="1" noChangeArrowheads="1"/>
          </p:cNvPicPr>
          <p:nvPr/>
        </p:nvPicPr>
        <p:blipFill rotWithShape="1">
          <a:blip r:embed="rId17">
            <a:extLst>
              <a:ext uri="{28A0092B-C50C-407E-A947-70E740481C1C}">
                <a14:useLocalDpi xmlns:a14="http://schemas.microsoft.com/office/drawing/2010/main" val="0"/>
              </a:ext>
            </a:extLst>
          </a:blip>
          <a:srcRect l="58475"/>
          <a:stretch/>
        </p:blipFill>
        <p:spPr bwMode="auto">
          <a:xfrm>
            <a:off x="8616121" y="3562347"/>
            <a:ext cx="303329" cy="296819"/>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F5A92DC6-0920-352C-5421-038172D0E9C5}"/>
              </a:ext>
            </a:extLst>
          </p:cNvPr>
          <p:cNvSpPr txBox="1"/>
          <p:nvPr/>
        </p:nvSpPr>
        <p:spPr>
          <a:xfrm>
            <a:off x="7546580" y="3596893"/>
            <a:ext cx="272604" cy="253916"/>
          </a:xfrm>
          <a:prstGeom prst="rect">
            <a:avLst/>
          </a:prstGeom>
          <a:noFill/>
        </p:spPr>
        <p:txBody>
          <a:bodyPr wrap="square" rtlCol="0">
            <a:spAutoFit/>
          </a:bodyPr>
          <a:lstStyle/>
          <a:p>
            <a:r>
              <a:rPr lang="en-US" sz="1050" dirty="0">
                <a:solidFill>
                  <a:schemeClr val="tx1"/>
                </a:solidFill>
              </a:rPr>
              <a:t>+</a:t>
            </a:r>
          </a:p>
        </p:txBody>
      </p:sp>
      <p:sp>
        <p:nvSpPr>
          <p:cNvPr id="51" name="TextBox 50">
            <a:extLst>
              <a:ext uri="{FF2B5EF4-FFF2-40B4-BE49-F238E27FC236}">
                <a16:creationId xmlns:a16="http://schemas.microsoft.com/office/drawing/2014/main" id="{7B28D6B4-02E1-BAF3-C63C-83EA931B8432}"/>
              </a:ext>
            </a:extLst>
          </p:cNvPr>
          <p:cNvSpPr txBox="1"/>
          <p:nvPr/>
        </p:nvSpPr>
        <p:spPr>
          <a:xfrm>
            <a:off x="7973300" y="3596893"/>
            <a:ext cx="272604" cy="253916"/>
          </a:xfrm>
          <a:prstGeom prst="rect">
            <a:avLst/>
          </a:prstGeom>
          <a:noFill/>
        </p:spPr>
        <p:txBody>
          <a:bodyPr wrap="square" rtlCol="0">
            <a:spAutoFit/>
          </a:bodyPr>
          <a:lstStyle/>
          <a:p>
            <a:r>
              <a:rPr lang="en-US" sz="1050" dirty="0">
                <a:solidFill>
                  <a:schemeClr val="tx1"/>
                </a:solidFill>
              </a:rPr>
              <a:t>+</a:t>
            </a:r>
          </a:p>
        </p:txBody>
      </p:sp>
      <p:sp>
        <p:nvSpPr>
          <p:cNvPr id="52" name="TextBox 51">
            <a:extLst>
              <a:ext uri="{FF2B5EF4-FFF2-40B4-BE49-F238E27FC236}">
                <a16:creationId xmlns:a16="http://schemas.microsoft.com/office/drawing/2014/main" id="{D89416BF-8063-9144-80E5-7EBE76437C60}"/>
              </a:ext>
            </a:extLst>
          </p:cNvPr>
          <p:cNvSpPr txBox="1"/>
          <p:nvPr/>
        </p:nvSpPr>
        <p:spPr>
          <a:xfrm>
            <a:off x="8420116" y="3596893"/>
            <a:ext cx="272604" cy="253916"/>
          </a:xfrm>
          <a:prstGeom prst="rect">
            <a:avLst/>
          </a:prstGeom>
          <a:noFill/>
        </p:spPr>
        <p:txBody>
          <a:bodyPr wrap="square" rtlCol="0">
            <a:spAutoFit/>
          </a:bodyPr>
          <a:lstStyle/>
          <a:p>
            <a:r>
              <a:rPr lang="en-US" sz="1050" dirty="0">
                <a:solidFill>
                  <a:schemeClr val="tx1"/>
                </a:solidFill>
              </a:rPr>
              <a:t>+</a:t>
            </a:r>
          </a:p>
        </p:txBody>
      </p:sp>
      <p:cxnSp>
        <p:nvCxnSpPr>
          <p:cNvPr id="53" name="Straight Arrow Connector 52">
            <a:extLst>
              <a:ext uri="{FF2B5EF4-FFF2-40B4-BE49-F238E27FC236}">
                <a16:creationId xmlns:a16="http://schemas.microsoft.com/office/drawing/2014/main" id="{BFFE3558-5C6E-FC8A-8B9C-CFAC88BD4C8A}"/>
              </a:ext>
            </a:extLst>
          </p:cNvPr>
          <p:cNvCxnSpPr>
            <a:cxnSpLocks/>
          </p:cNvCxnSpPr>
          <p:nvPr/>
        </p:nvCxnSpPr>
        <p:spPr>
          <a:xfrm>
            <a:off x="6793454" y="3694651"/>
            <a:ext cx="41261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54" name="תמונה 89" descr="backend website Icon - Free PNG &amp; SVG 3190581 - Noun Project">
            <a:extLst>
              <a:ext uri="{FF2B5EF4-FFF2-40B4-BE49-F238E27FC236}">
                <a16:creationId xmlns:a16="http://schemas.microsoft.com/office/drawing/2014/main" id="{19D23EAF-6E52-613E-D91F-2FAB7ACAD0F5}"/>
              </a:ext>
            </a:extLst>
          </p:cNvPr>
          <p:cNvPicPr>
            <a:picLocks noChangeAspect="1"/>
          </p:cNvPicPr>
          <p:nvPr/>
        </p:nvPicPr>
        <p:blipFill>
          <a:blip r:embed="rId18" cstate="print">
            <a:extLst>
              <a:ext uri="{BEBA8EAE-BF5A-486C-A8C5-ECC9F3942E4B}">
                <a14:imgProps xmlns:a14="http://schemas.microsoft.com/office/drawing/2010/main">
                  <a14:imgLayer r:embed="rId19">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5442032" y="3484108"/>
            <a:ext cx="399258" cy="399092"/>
          </a:xfrm>
          <a:prstGeom prst="rect">
            <a:avLst/>
          </a:prstGeom>
          <a:noFill/>
          <a:ln>
            <a:noFill/>
          </a:ln>
        </p:spPr>
      </p:pic>
      <p:sp>
        <p:nvSpPr>
          <p:cNvPr id="55" name="TextBox 54">
            <a:extLst>
              <a:ext uri="{FF2B5EF4-FFF2-40B4-BE49-F238E27FC236}">
                <a16:creationId xmlns:a16="http://schemas.microsoft.com/office/drawing/2014/main" id="{15DD82DB-8EFA-3ED2-4863-FE7E53893FF4}"/>
              </a:ext>
            </a:extLst>
          </p:cNvPr>
          <p:cNvSpPr txBox="1"/>
          <p:nvPr/>
        </p:nvSpPr>
        <p:spPr>
          <a:xfrm>
            <a:off x="5344928" y="3284710"/>
            <a:ext cx="582211" cy="253916"/>
          </a:xfrm>
          <a:prstGeom prst="rect">
            <a:avLst/>
          </a:prstGeom>
          <a:noFill/>
        </p:spPr>
        <p:txBody>
          <a:bodyPr wrap="none" rtlCol="0">
            <a:spAutoFit/>
          </a:bodyPr>
          <a:lstStyle/>
          <a:p>
            <a:r>
              <a:rPr lang="en-US" sz="1050" dirty="0">
                <a:solidFill>
                  <a:schemeClr val="tx1"/>
                </a:solidFill>
              </a:rPr>
              <a:t>Server</a:t>
            </a:r>
          </a:p>
        </p:txBody>
      </p:sp>
      <p:pic>
        <p:nvPicPr>
          <p:cNvPr id="57" name="גרפיקה 1" descr="משתמש קו מיתאר">
            <a:extLst>
              <a:ext uri="{FF2B5EF4-FFF2-40B4-BE49-F238E27FC236}">
                <a16:creationId xmlns:a16="http://schemas.microsoft.com/office/drawing/2014/main" id="{353E7FFE-5808-50F6-D896-AD59F8A6AC26}"/>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1681011" y="3432017"/>
            <a:ext cx="491437" cy="491254"/>
          </a:xfrm>
          <a:prstGeom prst="rect">
            <a:avLst/>
          </a:prstGeom>
        </p:spPr>
      </p:pic>
      <p:cxnSp>
        <p:nvCxnSpPr>
          <p:cNvPr id="59" name="Straight Arrow Connector 58">
            <a:extLst>
              <a:ext uri="{FF2B5EF4-FFF2-40B4-BE49-F238E27FC236}">
                <a16:creationId xmlns:a16="http://schemas.microsoft.com/office/drawing/2014/main" id="{FD9F11C6-1D17-B4BB-0D60-C72EC024BBE5}"/>
              </a:ext>
            </a:extLst>
          </p:cNvPr>
          <p:cNvCxnSpPr/>
          <p:nvPr/>
        </p:nvCxnSpPr>
        <p:spPr>
          <a:xfrm>
            <a:off x="2172448" y="3624304"/>
            <a:ext cx="1076774" cy="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60" name="TextBox 59">
            <a:extLst>
              <a:ext uri="{FF2B5EF4-FFF2-40B4-BE49-F238E27FC236}">
                <a16:creationId xmlns:a16="http://schemas.microsoft.com/office/drawing/2014/main" id="{FD8937B5-E036-0E15-17DD-67F588CFE75B}"/>
              </a:ext>
            </a:extLst>
          </p:cNvPr>
          <p:cNvSpPr txBox="1"/>
          <p:nvPr/>
        </p:nvSpPr>
        <p:spPr>
          <a:xfrm>
            <a:off x="1710321" y="3300915"/>
            <a:ext cx="470000" cy="253916"/>
          </a:xfrm>
          <a:prstGeom prst="rect">
            <a:avLst/>
          </a:prstGeom>
          <a:noFill/>
        </p:spPr>
        <p:txBody>
          <a:bodyPr wrap="none" rtlCol="0">
            <a:spAutoFit/>
          </a:bodyPr>
          <a:lstStyle/>
          <a:p>
            <a:r>
              <a:rPr lang="en-US" sz="1050" dirty="0">
                <a:solidFill>
                  <a:schemeClr val="tx1"/>
                </a:solidFill>
              </a:rPr>
              <a:t>User</a:t>
            </a:r>
          </a:p>
        </p:txBody>
      </p:sp>
      <p:pic>
        <p:nvPicPr>
          <p:cNvPr id="1026" name="Picture 2">
            <a:extLst>
              <a:ext uri="{FF2B5EF4-FFF2-40B4-BE49-F238E27FC236}">
                <a16:creationId xmlns:a16="http://schemas.microsoft.com/office/drawing/2014/main" id="{299C4E3C-83A0-CFA6-0513-7769D21C31BC}"/>
              </a:ext>
            </a:extLst>
          </p:cNvPr>
          <p:cNvPicPr>
            <a:picLocks noChangeAspect="1" noChangeArrowheads="1"/>
          </p:cNvPicPr>
          <p:nvPr/>
        </p:nvPicPr>
        <p:blipFill>
          <a:blip r:embed="rId22">
            <a:extLst>
              <a:ext uri="{BEBA8EAE-BF5A-486C-A8C5-ECC9F3942E4B}">
                <a14:imgProps xmlns:a14="http://schemas.microsoft.com/office/drawing/2010/main">
                  <a14:imgLayer r:embed="rId2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4268622" y="3384474"/>
            <a:ext cx="573412" cy="516501"/>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a:extLst>
              <a:ext uri="{FF2B5EF4-FFF2-40B4-BE49-F238E27FC236}">
                <a16:creationId xmlns:a16="http://schemas.microsoft.com/office/drawing/2014/main" id="{FA135246-429B-C55C-2E30-E3FD4645D430}"/>
              </a:ext>
            </a:extLst>
          </p:cNvPr>
          <p:cNvPicPr>
            <a:picLocks noChangeAspect="1" noChangeArrowheads="1"/>
          </p:cNvPicPr>
          <p:nvPr/>
        </p:nvPicPr>
        <p:blipFill>
          <a:blip r:embed="rId22">
            <a:extLst>
              <a:ext uri="{BEBA8EAE-BF5A-486C-A8C5-ECC9F3942E4B}">
                <a14:imgProps xmlns:a14="http://schemas.microsoft.com/office/drawing/2010/main">
                  <a14:imgLayer r:embed="rId2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6121204" y="3411668"/>
            <a:ext cx="573412" cy="516501"/>
          </a:xfrm>
          <a:prstGeom prst="rect">
            <a:avLst/>
          </a:prstGeom>
          <a:noFill/>
          <a:extLst>
            <a:ext uri="{909E8E84-426E-40DD-AFC4-6F175D3DCCD1}">
              <a14:hiddenFill xmlns:a14="http://schemas.microsoft.com/office/drawing/2010/main">
                <a:solidFill>
                  <a:srgbClr val="FFFFFF"/>
                </a:solidFill>
              </a14:hiddenFill>
            </a:ext>
          </a:extLst>
        </p:spPr>
      </p:pic>
      <p:sp>
        <p:nvSpPr>
          <p:cNvPr id="8" name="Flowchart: Alternate Process 7">
            <a:extLst>
              <a:ext uri="{FF2B5EF4-FFF2-40B4-BE49-F238E27FC236}">
                <a16:creationId xmlns:a16="http://schemas.microsoft.com/office/drawing/2014/main" id="{426B4594-D9C5-A187-A559-C58315183D0E}"/>
              </a:ext>
            </a:extLst>
          </p:cNvPr>
          <p:cNvSpPr/>
          <p:nvPr/>
        </p:nvSpPr>
        <p:spPr>
          <a:xfrm>
            <a:off x="7256727" y="3513743"/>
            <a:ext cx="1705749" cy="399092"/>
          </a:xfrm>
          <a:prstGeom prst="flowChartAlternateProcess">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dirty="0"/>
          </a:p>
        </p:txBody>
      </p:sp>
      <p:sp>
        <p:nvSpPr>
          <p:cNvPr id="9" name="TextBox 8">
            <a:extLst>
              <a:ext uri="{FF2B5EF4-FFF2-40B4-BE49-F238E27FC236}">
                <a16:creationId xmlns:a16="http://schemas.microsoft.com/office/drawing/2014/main" id="{1EA63779-C5D0-0145-B5E3-033127CBF0D7}"/>
              </a:ext>
            </a:extLst>
          </p:cNvPr>
          <p:cNvSpPr txBox="1"/>
          <p:nvPr/>
        </p:nvSpPr>
        <p:spPr>
          <a:xfrm>
            <a:off x="7785497" y="3300737"/>
            <a:ext cx="535724" cy="253916"/>
          </a:xfrm>
          <a:prstGeom prst="rect">
            <a:avLst/>
          </a:prstGeom>
          <a:noFill/>
        </p:spPr>
        <p:txBody>
          <a:bodyPr wrap="none" rtlCol="0">
            <a:spAutoFit/>
          </a:bodyPr>
          <a:lstStyle/>
          <a:p>
            <a:r>
              <a:rPr lang="en-US" sz="1050" dirty="0">
                <a:solidFill>
                  <a:schemeClr val="tx1"/>
                </a:solidFill>
              </a:rPr>
              <a:t>API`S</a:t>
            </a:r>
          </a:p>
        </p:txBody>
      </p:sp>
      <p:pic>
        <p:nvPicPr>
          <p:cNvPr id="1030" name="Picture 6" descr="Axios - Press Releases">
            <a:extLst>
              <a:ext uri="{FF2B5EF4-FFF2-40B4-BE49-F238E27FC236}">
                <a16:creationId xmlns:a16="http://schemas.microsoft.com/office/drawing/2014/main" id="{35DBCA62-BAD1-509D-3031-DF90DFD41A8C}"/>
              </a:ext>
            </a:extLst>
          </p:cNvPr>
          <p:cNvPicPr>
            <a:picLocks noChangeAspect="1" noChangeArrowheads="1"/>
          </p:cNvPicPr>
          <p:nvPr/>
        </p:nvPicPr>
        <p:blipFill>
          <a:blip r:embed="rId24">
            <a:extLst>
              <a:ext uri="{BEBA8EAE-BF5A-486C-A8C5-ECC9F3942E4B}">
                <a14:imgProps xmlns:a14="http://schemas.microsoft.com/office/drawing/2010/main">
                  <a14:imgLayer r:embed="rId25">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4356386" y="3891710"/>
            <a:ext cx="456913" cy="152225"/>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31FB8FED-C496-9FC6-BAAB-254829F141E9}"/>
              </a:ext>
            </a:extLst>
          </p:cNvPr>
          <p:cNvPicPr>
            <a:picLocks noChangeAspect="1" noChangeArrowheads="1"/>
          </p:cNvPicPr>
          <p:nvPr/>
        </p:nvPicPr>
        <p:blipFill rotWithShape="1">
          <a:blip r:embed="rId26">
            <a:extLst>
              <a:ext uri="{BEBA8EAE-BF5A-486C-A8C5-ECC9F3942E4B}">
                <a14:imgProps xmlns:a14="http://schemas.microsoft.com/office/drawing/2010/main">
                  <a14:imgLayer r:embed="rId27">
                    <a14:imgEffect>
                      <a14:brightnessContrast bright="100000"/>
                    </a14:imgEffect>
                  </a14:imgLayer>
                </a14:imgProps>
              </a:ext>
              <a:ext uri="{28A0092B-C50C-407E-A947-70E740481C1C}">
                <a14:useLocalDpi xmlns:a14="http://schemas.microsoft.com/office/drawing/2010/main" val="0"/>
              </a:ext>
            </a:extLst>
          </a:blip>
          <a:srcRect l="-400" t="6819" r="40788"/>
          <a:stretch/>
        </p:blipFill>
        <p:spPr bwMode="auto">
          <a:xfrm>
            <a:off x="4237784" y="3957683"/>
            <a:ext cx="531816" cy="363109"/>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9A67DD7D-55B3-6365-0547-CAFAB61103C1}"/>
              </a:ext>
            </a:extLst>
          </p:cNvPr>
          <p:cNvPicPr>
            <a:picLocks noChangeAspect="1" noChangeArrowheads="1"/>
          </p:cNvPicPr>
          <p:nvPr/>
        </p:nvPicPr>
        <p:blipFill rotWithShape="1">
          <a:blip r:embed="rId28">
            <a:extLst>
              <a:ext uri="{28A0092B-C50C-407E-A947-70E740481C1C}">
                <a14:useLocalDpi xmlns:a14="http://schemas.microsoft.com/office/drawing/2010/main" val="0"/>
              </a:ext>
            </a:extLst>
          </a:blip>
          <a:srcRect l="60987" b="7613"/>
          <a:stretch/>
        </p:blipFill>
        <p:spPr bwMode="auto">
          <a:xfrm>
            <a:off x="4774394" y="4045988"/>
            <a:ext cx="208792" cy="2159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85405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152"/>
        <p:cNvGrpSpPr/>
        <p:nvPr/>
      </p:nvGrpSpPr>
      <p:grpSpPr>
        <a:xfrm>
          <a:off x="0" y="0"/>
          <a:ext cx="0" cy="0"/>
          <a:chOff x="0" y="0"/>
          <a:chExt cx="0" cy="0"/>
        </a:xfrm>
      </p:grpSpPr>
      <p:sp>
        <p:nvSpPr>
          <p:cNvPr id="2153" name="Google Shape;2153;p60"/>
          <p:cNvSpPr txBox="1">
            <a:spLocks noGrp="1"/>
          </p:cNvSpPr>
          <p:nvPr>
            <p:ph type="title"/>
          </p:nvPr>
        </p:nvSpPr>
        <p:spPr>
          <a:xfrm>
            <a:off x="630252" y="13508"/>
            <a:ext cx="7704000" cy="572700"/>
          </a:xfrm>
          <a:prstGeom prst="rect">
            <a:avLst/>
          </a:prstGeom>
        </p:spPr>
        <p:txBody>
          <a:bodyPr spcFirstLastPara="1" wrap="square" lIns="91425" tIns="91425" rIns="91425" bIns="91425" anchor="t" anchorCtr="0">
            <a:noAutofit/>
          </a:bodyPr>
          <a:lstStyle/>
          <a:p>
            <a:r>
              <a:rPr lang="en-US" dirty="0"/>
              <a:t>Activity Diagram</a:t>
            </a:r>
            <a:endParaRPr dirty="0"/>
          </a:p>
        </p:txBody>
      </p:sp>
      <p:pic>
        <p:nvPicPr>
          <p:cNvPr id="3" name="Picture 2" descr="A diagram of a language&#10;&#10;Description automatically generated">
            <a:extLst>
              <a:ext uri="{FF2B5EF4-FFF2-40B4-BE49-F238E27FC236}">
                <a16:creationId xmlns:a16="http://schemas.microsoft.com/office/drawing/2014/main" id="{5A829423-91A7-BC1E-BFAE-6B97A42883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252" y="586208"/>
            <a:ext cx="7704000" cy="4437590"/>
          </a:xfrm>
          <a:prstGeom prst="rect">
            <a:avLst/>
          </a:prstGeom>
        </p:spPr>
      </p:pic>
    </p:spTree>
    <p:extLst>
      <p:ext uri="{BB962C8B-B14F-4D97-AF65-F5344CB8AC3E}">
        <p14:creationId xmlns:p14="http://schemas.microsoft.com/office/powerpoint/2010/main" val="26426397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656"/>
        <p:cNvGrpSpPr/>
        <p:nvPr/>
      </p:nvGrpSpPr>
      <p:grpSpPr>
        <a:xfrm>
          <a:off x="0" y="0"/>
          <a:ext cx="0" cy="0"/>
          <a:chOff x="0" y="0"/>
          <a:chExt cx="0" cy="0"/>
        </a:xfrm>
      </p:grpSpPr>
      <p:graphicFrame>
        <p:nvGraphicFramePr>
          <p:cNvPr id="2" name="Google Shape;1978;p57">
            <a:extLst>
              <a:ext uri="{FF2B5EF4-FFF2-40B4-BE49-F238E27FC236}">
                <a16:creationId xmlns:a16="http://schemas.microsoft.com/office/drawing/2014/main" id="{1CEDB6AB-C325-9E44-911E-7ECED9007C91}"/>
              </a:ext>
            </a:extLst>
          </p:cNvPr>
          <p:cNvGraphicFramePr/>
          <p:nvPr>
            <p:extLst>
              <p:ext uri="{D42A27DB-BD31-4B8C-83A1-F6EECF244321}">
                <p14:modId xmlns:p14="http://schemas.microsoft.com/office/powerpoint/2010/main" val="1741591633"/>
              </p:ext>
            </p:extLst>
          </p:nvPr>
        </p:nvGraphicFramePr>
        <p:xfrm>
          <a:off x="487345" y="895772"/>
          <a:ext cx="8169310" cy="3977500"/>
        </p:xfrm>
        <a:graphic>
          <a:graphicData uri="http://schemas.openxmlformats.org/drawingml/2006/table">
            <a:tbl>
              <a:tblPr>
                <a:noFill/>
                <a:tableStyleId>{DF2231E7-AF30-4FC2-AD96-BCC574167CD3}</a:tableStyleId>
              </a:tblPr>
              <a:tblGrid>
                <a:gridCol w="4084655">
                  <a:extLst>
                    <a:ext uri="{9D8B030D-6E8A-4147-A177-3AD203B41FA5}">
                      <a16:colId xmlns:a16="http://schemas.microsoft.com/office/drawing/2014/main" val="20000"/>
                    </a:ext>
                  </a:extLst>
                </a:gridCol>
                <a:gridCol w="4084655">
                  <a:extLst>
                    <a:ext uri="{9D8B030D-6E8A-4147-A177-3AD203B41FA5}">
                      <a16:colId xmlns:a16="http://schemas.microsoft.com/office/drawing/2014/main" val="20001"/>
                    </a:ext>
                  </a:extLst>
                </a:gridCol>
              </a:tblGrid>
              <a:tr h="502900">
                <a:tc>
                  <a:txBody>
                    <a:bodyPr/>
                    <a:lstStyle/>
                    <a:p>
                      <a:pPr marL="0" lvl="0" indent="0" algn="ctr" rtl="0">
                        <a:spcBef>
                          <a:spcPts val="0"/>
                        </a:spcBef>
                        <a:spcAft>
                          <a:spcPts val="0"/>
                        </a:spcAft>
                        <a:buNone/>
                      </a:pPr>
                      <a:r>
                        <a:rPr lang="en-US" sz="1800" dirty="0">
                          <a:solidFill>
                            <a:schemeClr val="dk1"/>
                          </a:solidFill>
                          <a:latin typeface="Montserrat Black"/>
                          <a:ea typeface="Montserrat Black"/>
                          <a:cs typeface="Montserrat Black"/>
                          <a:sym typeface="Montserrat Black"/>
                        </a:rPr>
                        <a:t>Challenges</a:t>
                      </a:r>
                      <a:endParaRPr sz="1800" dirty="0">
                        <a:solidFill>
                          <a:schemeClr val="dk1"/>
                        </a:solidFill>
                        <a:latin typeface="Montserrat Black"/>
                        <a:ea typeface="Montserrat Black"/>
                        <a:cs typeface="Montserrat Black"/>
                        <a:sym typeface="Montserrat Black"/>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rgbClr val="002E8A">
                        <a:alpha val="33000"/>
                      </a:srgbClr>
                    </a:solidFill>
                  </a:tcPr>
                </a:tc>
                <a:tc>
                  <a:txBody>
                    <a:bodyPr/>
                    <a:lstStyle/>
                    <a:p>
                      <a:pPr marL="0" lvl="0" indent="0" algn="ctr" rtl="0">
                        <a:spcBef>
                          <a:spcPts val="0"/>
                        </a:spcBef>
                        <a:spcAft>
                          <a:spcPts val="0"/>
                        </a:spcAft>
                        <a:buNone/>
                      </a:pPr>
                      <a:r>
                        <a:rPr lang="en" sz="1800" dirty="0">
                          <a:solidFill>
                            <a:schemeClr val="dk1"/>
                          </a:solidFill>
                          <a:latin typeface="Montserrat Black"/>
                          <a:ea typeface="Montserrat Black"/>
                          <a:cs typeface="Montserrat Black"/>
                          <a:sym typeface="Montserrat Black"/>
                        </a:rPr>
                        <a:t>Solutions</a:t>
                      </a:r>
                      <a:endParaRPr sz="1800" dirty="0">
                        <a:solidFill>
                          <a:schemeClr val="dk1"/>
                        </a:solidFill>
                        <a:latin typeface="Montserrat Black"/>
                        <a:ea typeface="Montserrat Black"/>
                        <a:cs typeface="Montserrat Black"/>
                        <a:sym typeface="Montserrat Black"/>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rgbClr val="002E8A">
                        <a:alpha val="33000"/>
                      </a:srgbClr>
                    </a:solidFill>
                  </a:tcPr>
                </a:tc>
                <a:extLst>
                  <a:ext uri="{0D108BD9-81ED-4DB2-BD59-A6C34878D82A}">
                    <a16:rowId xmlns:a16="http://schemas.microsoft.com/office/drawing/2014/main" val="10000"/>
                  </a:ext>
                </a:extLst>
              </a:tr>
              <a:tr h="502900">
                <a:tc>
                  <a:txBody>
                    <a:bodyPr/>
                    <a:lstStyle/>
                    <a:p>
                      <a:pPr marL="0" lvl="0" indent="0" algn="ctr" rtl="0">
                        <a:spcBef>
                          <a:spcPts val="0"/>
                        </a:spcBef>
                        <a:spcAft>
                          <a:spcPts val="0"/>
                        </a:spcAft>
                        <a:buNone/>
                      </a:pPr>
                      <a:r>
                        <a:rPr lang="en-GB" sz="1200" b="1" u="sng" dirty="0">
                          <a:solidFill>
                            <a:schemeClr val="dk1"/>
                          </a:solidFill>
                          <a:latin typeface="Montserrat"/>
                          <a:ea typeface="Montserrat"/>
                          <a:cs typeface="Montserrat"/>
                          <a:sym typeface="Montserrat"/>
                        </a:rPr>
                        <a:t>Optimizing Prompt for OpenAI API – </a:t>
                      </a:r>
                      <a:br>
                        <a:rPr lang="en-GB" sz="1200" dirty="0">
                          <a:solidFill>
                            <a:schemeClr val="dk1"/>
                          </a:solidFill>
                          <a:latin typeface="Montserrat"/>
                          <a:ea typeface="Montserrat"/>
                          <a:cs typeface="Montserrat"/>
                          <a:sym typeface="Montserrat"/>
                        </a:rPr>
                      </a:br>
                      <a:r>
                        <a:rPr lang="en-GB" sz="1200" dirty="0">
                          <a:solidFill>
                            <a:schemeClr val="dk1"/>
                          </a:solidFill>
                          <a:latin typeface="Montserrat"/>
                          <a:ea typeface="Montserrat"/>
                          <a:cs typeface="Montserrat"/>
                          <a:sym typeface="Montserrat"/>
                        </a:rPr>
                        <a:t>Creating an optimal prompt for accurate and relevant responses.</a:t>
                      </a: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GB" sz="1200" dirty="0">
                          <a:solidFill>
                            <a:schemeClr val="dk1"/>
                          </a:solidFill>
                          <a:latin typeface="Montserrat"/>
                          <a:ea typeface="Montserrat"/>
                          <a:cs typeface="Montserrat"/>
                          <a:sym typeface="Montserrat"/>
                        </a:rPr>
                        <a:t>Dedicate time to extensive experimentation and optimization to refine the prompt based on user inputs.</a:t>
                      </a:r>
                    </a:p>
                    <a:p>
                      <a:pPr marL="0" lvl="0" indent="0" algn="ctr" rtl="0">
                        <a:spcBef>
                          <a:spcPts val="0"/>
                        </a:spcBef>
                        <a:spcAft>
                          <a:spcPts val="0"/>
                        </a:spcAft>
                        <a:buNone/>
                      </a:pPr>
                      <a:endParaRPr sz="1200" dirty="0">
                        <a:solidFill>
                          <a:schemeClr val="dk1"/>
                        </a:solidFill>
                        <a:latin typeface="Montserrat"/>
                        <a:ea typeface="Montserrat"/>
                        <a:cs typeface="Montserrat"/>
                        <a:sym typeface="Montserrat"/>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extLst>
                  <a:ext uri="{0D108BD9-81ED-4DB2-BD59-A6C34878D82A}">
                    <a16:rowId xmlns:a16="http://schemas.microsoft.com/office/drawing/2014/main" val="10001"/>
                  </a:ext>
                </a:extLst>
              </a:tr>
              <a:tr h="502900">
                <a:tc>
                  <a:txBody>
                    <a:bodyPr/>
                    <a:lstStyle/>
                    <a:p>
                      <a:pPr marL="0" lvl="0" indent="0" algn="ctr" rtl="0">
                        <a:spcBef>
                          <a:spcPts val="0"/>
                        </a:spcBef>
                        <a:spcAft>
                          <a:spcPts val="0"/>
                        </a:spcAft>
                        <a:buNone/>
                      </a:pPr>
                      <a:r>
                        <a:rPr lang="en-GB" sz="1200" b="1" u="sng" dirty="0">
                          <a:solidFill>
                            <a:schemeClr val="dk1"/>
                          </a:solidFill>
                          <a:latin typeface="Montserrat"/>
                          <a:ea typeface="Montserrat"/>
                          <a:cs typeface="Montserrat"/>
                          <a:sym typeface="Montserrat"/>
                        </a:rPr>
                        <a:t>Dependency on Chat GPT Model Versions –</a:t>
                      </a:r>
                      <a:br>
                        <a:rPr lang="en-GB" sz="1200" b="1" u="sng" dirty="0">
                          <a:solidFill>
                            <a:schemeClr val="dk1"/>
                          </a:solidFill>
                          <a:latin typeface="Montserrat"/>
                          <a:ea typeface="Montserrat"/>
                          <a:cs typeface="Montserrat"/>
                          <a:sym typeface="Montserrat"/>
                        </a:rPr>
                      </a:br>
                      <a:r>
                        <a:rPr lang="en-GB" sz="1200" b="0" u="none" dirty="0">
                          <a:solidFill>
                            <a:schemeClr val="dk1"/>
                          </a:solidFill>
                          <a:latin typeface="Montserrat"/>
                          <a:ea typeface="Montserrat"/>
                          <a:cs typeface="Montserrat"/>
                          <a:sym typeface="Montserrat"/>
                        </a:rPr>
                        <a:t>Dependency on specific model versions impacting functionality and performance.</a:t>
                      </a: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GB" sz="1200" dirty="0">
                          <a:solidFill>
                            <a:schemeClr val="dk1"/>
                          </a:solidFill>
                          <a:latin typeface="Montserrat"/>
                          <a:ea typeface="Montserrat"/>
                          <a:cs typeface="Montserrat"/>
                          <a:sym typeface="Montserrat"/>
                        </a:rPr>
                        <a:t>Implement request throttling and caching mechanisms. Consider batching requests and optimizing API usage.</a:t>
                      </a:r>
                      <a:endParaRPr sz="1200" dirty="0">
                        <a:solidFill>
                          <a:schemeClr val="dk1"/>
                        </a:solidFill>
                        <a:latin typeface="Montserrat"/>
                        <a:ea typeface="Montserrat"/>
                        <a:cs typeface="Montserrat"/>
                        <a:sym typeface="Montserrat"/>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extLst>
                  <a:ext uri="{0D108BD9-81ED-4DB2-BD59-A6C34878D82A}">
                    <a16:rowId xmlns:a16="http://schemas.microsoft.com/office/drawing/2014/main" val="10002"/>
                  </a:ext>
                </a:extLst>
              </a:tr>
              <a:tr h="657068">
                <a:tc>
                  <a:txBody>
                    <a:bodyPr/>
                    <a:lstStyle/>
                    <a:p>
                      <a:pPr marL="0" lvl="0" indent="0" algn="ctr" rtl="0">
                        <a:spcBef>
                          <a:spcPts val="0"/>
                        </a:spcBef>
                        <a:spcAft>
                          <a:spcPts val="0"/>
                        </a:spcAft>
                        <a:buNone/>
                      </a:pPr>
                      <a:r>
                        <a:rPr lang="en-US" sz="1200" b="1" u="sng" dirty="0">
                          <a:solidFill>
                            <a:schemeClr val="dk1"/>
                          </a:solidFill>
                          <a:latin typeface="Montserrat"/>
                          <a:ea typeface="Montserrat"/>
                          <a:cs typeface="Montserrat"/>
                          <a:sym typeface="Montserrat"/>
                        </a:rPr>
                        <a:t>User Interface Consistency –</a:t>
                      </a:r>
                    </a:p>
                    <a:p>
                      <a:pPr marL="0" lvl="0" indent="0" algn="ctr" rtl="0">
                        <a:spcBef>
                          <a:spcPts val="0"/>
                        </a:spcBef>
                        <a:spcAft>
                          <a:spcPts val="0"/>
                        </a:spcAft>
                        <a:buNone/>
                      </a:pPr>
                      <a:r>
                        <a:rPr lang="en-US" sz="1200" dirty="0">
                          <a:solidFill>
                            <a:schemeClr val="dk1"/>
                          </a:solidFill>
                          <a:latin typeface="Montserrat"/>
                          <a:ea typeface="Montserrat"/>
                          <a:cs typeface="Montserrat"/>
                          <a:sym typeface="Montserrat"/>
                        </a:rPr>
                        <a:t> Ensuring a consistent user experience across different translation modes (Google vs. OpenAI).</a:t>
                      </a:r>
                      <a:endParaRPr sz="1200" dirty="0">
                        <a:solidFill>
                          <a:schemeClr val="dk1"/>
                        </a:solidFill>
                        <a:latin typeface="Montserrat"/>
                        <a:ea typeface="Montserrat"/>
                        <a:cs typeface="Montserrat"/>
                        <a:sym typeface="Montserrat"/>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GB" sz="1200" dirty="0">
                          <a:solidFill>
                            <a:schemeClr val="dk1"/>
                          </a:solidFill>
                          <a:latin typeface="Montserrat"/>
                          <a:ea typeface="Montserrat"/>
                          <a:cs typeface="Montserrat"/>
                          <a:sym typeface="Montserrat"/>
                        </a:rPr>
                        <a:t>Maintain a unified UI/UX by using the same frontend components for both translation services. Introduce subtle visual cues to indicate the active translation service without disrupting the user experience.</a:t>
                      </a:r>
                      <a:endParaRPr sz="1200" dirty="0">
                        <a:solidFill>
                          <a:schemeClr val="dk1"/>
                        </a:solidFill>
                        <a:latin typeface="Montserrat"/>
                        <a:ea typeface="Montserrat"/>
                        <a:cs typeface="Montserrat"/>
                        <a:sym typeface="Montserrat"/>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extLst>
                  <a:ext uri="{0D108BD9-81ED-4DB2-BD59-A6C34878D82A}">
                    <a16:rowId xmlns:a16="http://schemas.microsoft.com/office/drawing/2014/main" val="10003"/>
                  </a:ext>
                </a:extLst>
              </a:tr>
              <a:tr h="502900">
                <a:tc>
                  <a:txBody>
                    <a:bodyPr/>
                    <a:lstStyle/>
                    <a:p>
                      <a:pPr marL="0" lvl="0" indent="0" algn="ctr" rtl="0">
                        <a:spcBef>
                          <a:spcPts val="0"/>
                        </a:spcBef>
                        <a:spcAft>
                          <a:spcPts val="0"/>
                        </a:spcAft>
                        <a:buNone/>
                      </a:pPr>
                      <a:r>
                        <a:rPr lang="en-GB" sz="1200" b="1" u="sng" dirty="0">
                          <a:solidFill>
                            <a:schemeClr val="dk1"/>
                          </a:solidFill>
                          <a:latin typeface="Montserrat"/>
                          <a:ea typeface="Montserrat"/>
                          <a:cs typeface="Montserrat"/>
                          <a:sym typeface="Montserrat"/>
                        </a:rPr>
                        <a:t>Error Handling and Logging –</a:t>
                      </a:r>
                    </a:p>
                    <a:p>
                      <a:pPr marL="0" lvl="0" indent="0" algn="ctr" rtl="0">
                        <a:spcBef>
                          <a:spcPts val="0"/>
                        </a:spcBef>
                        <a:spcAft>
                          <a:spcPts val="0"/>
                        </a:spcAft>
                        <a:buNone/>
                      </a:pPr>
                      <a:r>
                        <a:rPr lang="en-GB" sz="1200" dirty="0">
                          <a:solidFill>
                            <a:schemeClr val="dk1"/>
                          </a:solidFill>
                          <a:latin typeface="Montserrat"/>
                          <a:ea typeface="Montserrat"/>
                          <a:cs typeface="Montserrat"/>
                          <a:sym typeface="Montserrat"/>
                        </a:rPr>
                        <a:t>Managing and tracking errors </a:t>
                      </a:r>
                    </a:p>
                    <a:p>
                      <a:pPr marL="0" lvl="0" indent="0" algn="ctr" rtl="0">
                        <a:spcBef>
                          <a:spcPts val="0"/>
                        </a:spcBef>
                        <a:spcAft>
                          <a:spcPts val="0"/>
                        </a:spcAft>
                        <a:buNone/>
                      </a:pPr>
                      <a:r>
                        <a:rPr lang="en-GB" sz="1200" dirty="0">
                          <a:solidFill>
                            <a:schemeClr val="dk1"/>
                          </a:solidFill>
                          <a:latin typeface="Montserrat"/>
                          <a:ea typeface="Montserrat"/>
                          <a:cs typeface="Montserrat"/>
                          <a:sym typeface="Montserrat"/>
                        </a:rPr>
                        <a:t>across the application in real-time.</a:t>
                      </a:r>
                      <a:endParaRPr sz="1200" dirty="0">
                        <a:solidFill>
                          <a:schemeClr val="dk1"/>
                        </a:solidFill>
                        <a:latin typeface="Montserrat"/>
                        <a:ea typeface="Montserrat"/>
                        <a:cs typeface="Montserrat"/>
                        <a:sym typeface="Montserrat"/>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GB" sz="1200" dirty="0">
                          <a:solidFill>
                            <a:schemeClr val="dk1"/>
                          </a:solidFill>
                          <a:latin typeface="Montserrat"/>
                          <a:ea typeface="Montserrat"/>
                          <a:cs typeface="Montserrat"/>
                          <a:sym typeface="Montserrat"/>
                        </a:rPr>
                        <a:t>Implement robust error handling mechanisms in both frontend and backend</a:t>
                      </a:r>
                      <a:endParaRPr sz="1200" dirty="0">
                        <a:solidFill>
                          <a:schemeClr val="dk1"/>
                        </a:solidFill>
                        <a:latin typeface="Montserrat"/>
                        <a:ea typeface="Montserrat"/>
                        <a:cs typeface="Montserrat"/>
                        <a:sym typeface="Montserrat"/>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
        <p:nvSpPr>
          <p:cNvPr id="4" name="Google Shape;1869;p53">
            <a:extLst>
              <a:ext uri="{FF2B5EF4-FFF2-40B4-BE49-F238E27FC236}">
                <a16:creationId xmlns:a16="http://schemas.microsoft.com/office/drawing/2014/main" id="{C5EAC9A6-CF6C-E028-7D57-FB207C863890}"/>
              </a:ext>
            </a:extLst>
          </p:cNvPr>
          <p:cNvSpPr txBox="1">
            <a:spLocks noGrp="1"/>
          </p:cNvSpPr>
          <p:nvPr>
            <p:ph type="title"/>
          </p:nvPr>
        </p:nvSpPr>
        <p:spPr>
          <a:xfrm>
            <a:off x="-547635" y="110532"/>
            <a:ext cx="7710900" cy="572700"/>
          </a:xfrm>
          <a:prstGeom prst="rect">
            <a:avLst/>
          </a:prstGeom>
          <a:noFill/>
          <a:ln>
            <a:noFill/>
          </a:ln>
        </p:spPr>
        <p:txBody>
          <a:bodyPr spcFirstLastPara="1" wrap="square" lIns="91425" tIns="91425" rIns="91425" bIns="91425" anchor="t" anchorCtr="0">
            <a:noAutofit/>
          </a:bodyPr>
          <a:lstStyle/>
          <a:p>
            <a:r>
              <a:rPr lang="en-US" u="sng" dirty="0"/>
              <a:t>Challenges and Solutions</a:t>
            </a:r>
            <a:endParaRPr u="sng" dirty="0"/>
          </a:p>
        </p:txBody>
      </p:sp>
    </p:spTree>
    <p:extLst>
      <p:ext uri="{BB962C8B-B14F-4D97-AF65-F5344CB8AC3E}">
        <p14:creationId xmlns:p14="http://schemas.microsoft.com/office/powerpoint/2010/main" val="22383648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403"/>
        <p:cNvGrpSpPr/>
        <p:nvPr/>
      </p:nvGrpSpPr>
      <p:grpSpPr>
        <a:xfrm>
          <a:off x="0" y="0"/>
          <a:ext cx="0" cy="0"/>
          <a:chOff x="0" y="0"/>
          <a:chExt cx="0" cy="0"/>
        </a:xfrm>
      </p:grpSpPr>
      <p:pic>
        <p:nvPicPr>
          <p:cNvPr id="1404" name="Google Shape;1404;p41"/>
          <p:cNvPicPr preferRelativeResize="0"/>
          <p:nvPr/>
        </p:nvPicPr>
        <p:blipFill rotWithShape="1">
          <a:blip r:embed="rId3">
            <a:alphaModFix/>
          </a:blip>
          <a:srcRect l="26806" t="7660" r="25401" b="5390"/>
          <a:stretch/>
        </p:blipFill>
        <p:spPr>
          <a:xfrm>
            <a:off x="7219350" y="2823400"/>
            <a:ext cx="1739952" cy="1780604"/>
          </a:xfrm>
          <a:prstGeom prst="rect">
            <a:avLst/>
          </a:prstGeom>
          <a:noFill/>
          <a:ln>
            <a:noFill/>
          </a:ln>
        </p:spPr>
      </p:pic>
      <p:pic>
        <p:nvPicPr>
          <p:cNvPr id="1405" name="Google Shape;1405;p41"/>
          <p:cNvPicPr preferRelativeResize="0"/>
          <p:nvPr/>
        </p:nvPicPr>
        <p:blipFill rotWithShape="1">
          <a:blip r:embed="rId4">
            <a:alphaModFix/>
          </a:blip>
          <a:srcRect l="18647" t="7960" r="8852" b="8336"/>
          <a:stretch/>
        </p:blipFill>
        <p:spPr>
          <a:xfrm rot="-1152297">
            <a:off x="7181326" y="246575"/>
            <a:ext cx="1647827" cy="1070150"/>
          </a:xfrm>
          <a:prstGeom prst="rect">
            <a:avLst/>
          </a:prstGeom>
          <a:noFill/>
          <a:ln>
            <a:noFill/>
          </a:ln>
        </p:spPr>
      </p:pic>
      <p:pic>
        <p:nvPicPr>
          <p:cNvPr id="1406" name="Google Shape;1406;p41"/>
          <p:cNvPicPr preferRelativeResize="0"/>
          <p:nvPr/>
        </p:nvPicPr>
        <p:blipFill rotWithShape="1">
          <a:blip r:embed="rId5">
            <a:alphaModFix/>
          </a:blip>
          <a:srcRect l="15236" r="10474"/>
          <a:stretch/>
        </p:blipFill>
        <p:spPr>
          <a:xfrm rot="1220421">
            <a:off x="408399" y="3540122"/>
            <a:ext cx="1552575" cy="1390851"/>
          </a:xfrm>
          <a:prstGeom prst="rect">
            <a:avLst/>
          </a:prstGeom>
          <a:noFill/>
          <a:ln>
            <a:noFill/>
          </a:ln>
        </p:spPr>
      </p:pic>
      <p:pic>
        <p:nvPicPr>
          <p:cNvPr id="1407" name="Google Shape;1407;p41"/>
          <p:cNvPicPr preferRelativeResize="0"/>
          <p:nvPr/>
        </p:nvPicPr>
        <p:blipFill rotWithShape="1">
          <a:blip r:embed="rId6">
            <a:alphaModFix/>
          </a:blip>
          <a:srcRect l="22009" r="18455"/>
          <a:stretch/>
        </p:blipFill>
        <p:spPr>
          <a:xfrm rot="3321565">
            <a:off x="7376839" y="2871513"/>
            <a:ext cx="652200" cy="616227"/>
          </a:xfrm>
          <a:prstGeom prst="rect">
            <a:avLst/>
          </a:prstGeom>
          <a:noFill/>
          <a:ln>
            <a:noFill/>
          </a:ln>
        </p:spPr>
      </p:pic>
      <p:grpSp>
        <p:nvGrpSpPr>
          <p:cNvPr id="1408" name="Google Shape;1408;p41"/>
          <p:cNvGrpSpPr/>
          <p:nvPr/>
        </p:nvGrpSpPr>
        <p:grpSpPr>
          <a:xfrm>
            <a:off x="1241826" y="3080475"/>
            <a:ext cx="76825" cy="76800"/>
            <a:chOff x="3104875" y="1099400"/>
            <a:chExt cx="76825" cy="76800"/>
          </a:xfrm>
        </p:grpSpPr>
        <p:sp>
          <p:nvSpPr>
            <p:cNvPr id="1409" name="Google Shape;1409;p41"/>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endParaRPr/>
            </a:p>
          </p:txBody>
        </p:sp>
        <p:sp>
          <p:nvSpPr>
            <p:cNvPr id="1410" name="Google Shape;1410;p41"/>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endParaRPr/>
            </a:p>
          </p:txBody>
        </p:sp>
      </p:grpSp>
      <p:grpSp>
        <p:nvGrpSpPr>
          <p:cNvPr id="1411" name="Google Shape;1411;p41"/>
          <p:cNvGrpSpPr/>
          <p:nvPr/>
        </p:nvGrpSpPr>
        <p:grpSpPr>
          <a:xfrm>
            <a:off x="4870451" y="743251"/>
            <a:ext cx="76825" cy="76800"/>
            <a:chOff x="3104875" y="1099400"/>
            <a:chExt cx="76825" cy="76800"/>
          </a:xfrm>
        </p:grpSpPr>
        <p:sp>
          <p:nvSpPr>
            <p:cNvPr id="1412" name="Google Shape;1412;p41"/>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endParaRPr/>
            </a:p>
          </p:txBody>
        </p:sp>
        <p:sp>
          <p:nvSpPr>
            <p:cNvPr id="1413" name="Google Shape;1413;p41"/>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endParaRPr/>
            </a:p>
          </p:txBody>
        </p:sp>
      </p:grpSp>
      <p:grpSp>
        <p:nvGrpSpPr>
          <p:cNvPr id="1414" name="Google Shape;1414;p41"/>
          <p:cNvGrpSpPr/>
          <p:nvPr/>
        </p:nvGrpSpPr>
        <p:grpSpPr>
          <a:xfrm>
            <a:off x="8200951" y="2377876"/>
            <a:ext cx="76825" cy="76800"/>
            <a:chOff x="3104875" y="1099400"/>
            <a:chExt cx="76825" cy="76800"/>
          </a:xfrm>
        </p:grpSpPr>
        <p:sp>
          <p:nvSpPr>
            <p:cNvPr id="1415" name="Google Shape;1415;p41"/>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endParaRPr/>
            </a:p>
          </p:txBody>
        </p:sp>
        <p:sp>
          <p:nvSpPr>
            <p:cNvPr id="1416" name="Google Shape;1416;p41"/>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endParaRPr/>
            </a:p>
          </p:txBody>
        </p:sp>
      </p:grpSp>
      <p:sp>
        <p:nvSpPr>
          <p:cNvPr id="1417" name="Google Shape;1417;p41"/>
          <p:cNvSpPr txBox="1">
            <a:spLocks noGrp="1"/>
          </p:cNvSpPr>
          <p:nvPr>
            <p:ph type="title"/>
          </p:nvPr>
        </p:nvSpPr>
        <p:spPr>
          <a:xfrm>
            <a:off x="471525" y="1307100"/>
            <a:ext cx="8200949" cy="2529300"/>
          </a:xfrm>
          <a:prstGeom prst="rect">
            <a:avLst/>
          </a:prstGeom>
        </p:spPr>
        <p:txBody>
          <a:bodyPr spcFirstLastPara="1" wrap="square" lIns="91425" tIns="91425" rIns="91425" bIns="91425" anchor="ctr" anchorCtr="0">
            <a:noAutofit/>
          </a:bodyPr>
          <a:lstStyle/>
          <a:p>
            <a:r>
              <a:rPr lang="en" sz="8000" dirty="0"/>
              <a:t>Thank you for </a:t>
            </a:r>
            <a:r>
              <a:rPr lang="en" sz="8000" dirty="0">
                <a:latin typeface="Montserrat"/>
                <a:sym typeface="Montserrat"/>
              </a:rPr>
              <a:t>listening!</a:t>
            </a:r>
            <a:endParaRPr sz="8000" dirty="0">
              <a:latin typeface="Montserrat"/>
              <a:ea typeface="Montserrat"/>
              <a:cs typeface="Montserrat"/>
              <a:sym typeface="Montserrat"/>
            </a:endParaRPr>
          </a:p>
        </p:txBody>
      </p:sp>
      <p:pic>
        <p:nvPicPr>
          <p:cNvPr id="2" name="Picture 1" descr="A black and white logo&#10;&#10;Description automatically generated">
            <a:extLst>
              <a:ext uri="{FF2B5EF4-FFF2-40B4-BE49-F238E27FC236}">
                <a16:creationId xmlns:a16="http://schemas.microsoft.com/office/drawing/2014/main" id="{A94704C4-C0B8-D445-A038-BD7D8A0B3CB2}"/>
              </a:ext>
            </a:extLst>
          </p:cNvPr>
          <p:cNvPicPr>
            <a:picLocks noChangeAspect="1"/>
          </p:cNvPicPr>
          <p:nvPr/>
        </p:nvPicPr>
        <p:blipFill>
          <a:blip r:embed="rId7"/>
          <a:stretch>
            <a:fillRect/>
          </a:stretch>
        </p:blipFill>
        <p:spPr>
          <a:xfrm>
            <a:off x="3465566" y="985944"/>
            <a:ext cx="2212865" cy="642311"/>
          </a:xfrm>
          <a:prstGeom prst="rect">
            <a:avLst/>
          </a:prstGeom>
        </p:spPr>
      </p:pic>
    </p:spTree>
    <p:extLst>
      <p:ext uri="{BB962C8B-B14F-4D97-AF65-F5344CB8AC3E}">
        <p14:creationId xmlns:p14="http://schemas.microsoft.com/office/powerpoint/2010/main" val="32861769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42"/>
        <p:cNvGrpSpPr/>
        <p:nvPr/>
      </p:nvGrpSpPr>
      <p:grpSpPr>
        <a:xfrm>
          <a:off x="0" y="0"/>
          <a:ext cx="0" cy="0"/>
          <a:chOff x="0" y="0"/>
          <a:chExt cx="0" cy="0"/>
        </a:xfrm>
      </p:grpSpPr>
      <p:sp>
        <p:nvSpPr>
          <p:cNvPr id="1443" name="Google Shape;1443;p43"/>
          <p:cNvSpPr txBox="1">
            <a:spLocks noGrp="1"/>
          </p:cNvSpPr>
          <p:nvPr>
            <p:ph type="title"/>
          </p:nvPr>
        </p:nvSpPr>
        <p:spPr>
          <a:xfrm>
            <a:off x="-1095080" y="488741"/>
            <a:ext cx="7704000" cy="588906"/>
          </a:xfrm>
          <a:prstGeom prst="rect">
            <a:avLst/>
          </a:prstGeom>
        </p:spPr>
        <p:txBody>
          <a:bodyPr spcFirstLastPara="1" wrap="square" lIns="91425" tIns="91425" rIns="91425" bIns="91425" anchor="t" anchorCtr="0">
            <a:noAutofit/>
          </a:bodyPr>
          <a:lstStyle/>
          <a:p>
            <a:r>
              <a:rPr lang="en" u="sng" dirty="0"/>
              <a:t>The Problem</a:t>
            </a:r>
            <a:endParaRPr u="sng" dirty="0"/>
          </a:p>
        </p:txBody>
      </p:sp>
      <p:pic>
        <p:nvPicPr>
          <p:cNvPr id="1459" name="Google Shape;1459;p43"/>
          <p:cNvPicPr preferRelativeResize="0"/>
          <p:nvPr/>
        </p:nvPicPr>
        <p:blipFill rotWithShape="1">
          <a:blip r:embed="rId3">
            <a:alphaModFix/>
          </a:blip>
          <a:srcRect l="15236" r="10474"/>
          <a:stretch/>
        </p:blipFill>
        <p:spPr>
          <a:xfrm rot="-5710310">
            <a:off x="8367712" y="1224595"/>
            <a:ext cx="1552574" cy="1390852"/>
          </a:xfrm>
          <a:prstGeom prst="rect">
            <a:avLst/>
          </a:prstGeom>
          <a:noFill/>
          <a:ln>
            <a:noFill/>
          </a:ln>
        </p:spPr>
      </p:pic>
      <p:pic>
        <p:nvPicPr>
          <p:cNvPr id="1460" name="Google Shape;1460;p43"/>
          <p:cNvPicPr preferRelativeResize="0"/>
          <p:nvPr/>
        </p:nvPicPr>
        <p:blipFill rotWithShape="1">
          <a:blip r:embed="rId4">
            <a:alphaModFix/>
          </a:blip>
          <a:srcRect l="22009" r="18455"/>
          <a:stretch/>
        </p:blipFill>
        <p:spPr>
          <a:xfrm rot="-8473750">
            <a:off x="-438558" y="1748960"/>
            <a:ext cx="903665" cy="853809"/>
          </a:xfrm>
          <a:prstGeom prst="rect">
            <a:avLst/>
          </a:prstGeom>
          <a:noFill/>
          <a:ln>
            <a:noFill/>
          </a:ln>
        </p:spPr>
      </p:pic>
      <p:sp>
        <p:nvSpPr>
          <p:cNvPr id="2" name="תיבת טקסט 4">
            <a:extLst>
              <a:ext uri="{FF2B5EF4-FFF2-40B4-BE49-F238E27FC236}">
                <a16:creationId xmlns:a16="http://schemas.microsoft.com/office/drawing/2014/main" id="{10B8AD35-5035-8BBD-1635-B684CE45F8EE}"/>
              </a:ext>
            </a:extLst>
          </p:cNvPr>
          <p:cNvSpPr txBox="1"/>
          <p:nvPr/>
        </p:nvSpPr>
        <p:spPr>
          <a:xfrm>
            <a:off x="1001180" y="683683"/>
            <a:ext cx="10891627" cy="414430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0" indent="0">
              <a:buClr>
                <a:schemeClr val="dk2"/>
              </a:buClr>
              <a:buSzPts val="1400"/>
              <a:buFont typeface="Montserrat"/>
              <a:buNone/>
              <a:defRPr>
                <a:solidFill>
                  <a:schemeClr val="dk1"/>
                </a:solidFill>
                <a:latin typeface="Montserrat"/>
                <a:ea typeface="Montserrat"/>
                <a:cs typeface="Montserrat"/>
                <a:sym typeface="Montserrat"/>
              </a:defRPr>
            </a:lvl1pPr>
            <a:lvl2pPr marL="914400" indent="-317500" algn="ctr">
              <a:buClr>
                <a:schemeClr val="dk1"/>
              </a:buClr>
              <a:buSzPts val="1400"/>
              <a:buFont typeface="Montserrat"/>
              <a:buNone/>
              <a:defRPr>
                <a:solidFill>
                  <a:schemeClr val="dk1"/>
                </a:solidFill>
                <a:latin typeface="Montserrat"/>
                <a:ea typeface="Montserrat"/>
                <a:cs typeface="Montserrat"/>
                <a:sym typeface="Montserrat"/>
              </a:defRPr>
            </a:lvl2pPr>
            <a:lvl3pPr marL="1371600" indent="-317500" algn="ctr">
              <a:buClr>
                <a:schemeClr val="dk1"/>
              </a:buClr>
              <a:buSzPts val="1400"/>
              <a:buFont typeface="Montserrat"/>
              <a:buNone/>
              <a:defRPr>
                <a:solidFill>
                  <a:schemeClr val="dk1"/>
                </a:solidFill>
                <a:latin typeface="Montserrat"/>
                <a:ea typeface="Montserrat"/>
                <a:cs typeface="Montserrat"/>
                <a:sym typeface="Montserrat"/>
              </a:defRPr>
            </a:lvl3pPr>
            <a:lvl4pPr marL="1828800" indent="-317500" algn="ctr">
              <a:buClr>
                <a:schemeClr val="dk1"/>
              </a:buClr>
              <a:buSzPts val="1400"/>
              <a:buFont typeface="Montserrat"/>
              <a:buNone/>
              <a:defRPr>
                <a:solidFill>
                  <a:schemeClr val="dk1"/>
                </a:solidFill>
                <a:latin typeface="Montserrat"/>
                <a:ea typeface="Montserrat"/>
                <a:cs typeface="Montserrat"/>
                <a:sym typeface="Montserrat"/>
              </a:defRPr>
            </a:lvl4pPr>
            <a:lvl5pPr marL="2286000" indent="-317500" algn="ctr">
              <a:buClr>
                <a:schemeClr val="dk1"/>
              </a:buClr>
              <a:buSzPts val="1400"/>
              <a:buFont typeface="Montserrat"/>
              <a:buNone/>
              <a:defRPr>
                <a:solidFill>
                  <a:schemeClr val="dk1"/>
                </a:solidFill>
                <a:latin typeface="Montserrat"/>
                <a:ea typeface="Montserrat"/>
                <a:cs typeface="Montserrat"/>
                <a:sym typeface="Montserrat"/>
              </a:defRPr>
            </a:lvl5pPr>
            <a:lvl6pPr marL="2743200" indent="-317500" algn="ctr">
              <a:buClr>
                <a:schemeClr val="dk1"/>
              </a:buClr>
              <a:buSzPts val="1400"/>
              <a:buFont typeface="Montserrat"/>
              <a:buNone/>
              <a:defRPr>
                <a:solidFill>
                  <a:schemeClr val="dk1"/>
                </a:solidFill>
                <a:latin typeface="Montserrat"/>
                <a:ea typeface="Montserrat"/>
                <a:cs typeface="Montserrat"/>
                <a:sym typeface="Montserrat"/>
              </a:defRPr>
            </a:lvl6pPr>
            <a:lvl7pPr marL="3200400" indent="-317500" algn="ctr">
              <a:buClr>
                <a:schemeClr val="dk1"/>
              </a:buClr>
              <a:buSzPts val="1400"/>
              <a:buFont typeface="Montserrat"/>
              <a:buNone/>
              <a:defRPr>
                <a:solidFill>
                  <a:schemeClr val="dk1"/>
                </a:solidFill>
                <a:latin typeface="Montserrat"/>
                <a:ea typeface="Montserrat"/>
                <a:cs typeface="Montserrat"/>
                <a:sym typeface="Montserrat"/>
              </a:defRPr>
            </a:lvl7pPr>
            <a:lvl8pPr marL="3657600" indent="-317500" algn="ctr">
              <a:buClr>
                <a:schemeClr val="dk1"/>
              </a:buClr>
              <a:buSzPts val="1400"/>
              <a:buFont typeface="Montserrat"/>
              <a:buNone/>
              <a:defRPr>
                <a:solidFill>
                  <a:schemeClr val="dk1"/>
                </a:solidFill>
                <a:latin typeface="Montserrat"/>
                <a:ea typeface="Montserrat"/>
                <a:cs typeface="Montserrat"/>
                <a:sym typeface="Montserrat"/>
              </a:defRPr>
            </a:lvl8pPr>
            <a:lvl9pPr marL="4114800" indent="-317500" algn="ctr">
              <a:buClr>
                <a:schemeClr val="dk1"/>
              </a:buClr>
              <a:buSzPts val="1400"/>
              <a:buFont typeface="Montserrat"/>
              <a:buNone/>
              <a:defRPr>
                <a:solidFill>
                  <a:schemeClr val="dk1"/>
                </a:solidFill>
                <a:latin typeface="Montserrat"/>
                <a:ea typeface="Montserrat"/>
                <a:cs typeface="Montserrat"/>
                <a:sym typeface="Montserrat"/>
              </a:defRPr>
            </a:lvl9pPr>
          </a:lstStyle>
          <a:p>
            <a:pPr marL="285747" indent="-285747">
              <a:buFont typeface="Arial" panose="020B0604020202020204" pitchFamily="34" charset="0"/>
              <a:buChar char="•"/>
            </a:pPr>
            <a:r>
              <a:rPr lang="en-GB" b="1" dirty="0"/>
              <a:t>Language Barriers:</a:t>
            </a:r>
          </a:p>
          <a:p>
            <a:r>
              <a:rPr lang="en-GB" dirty="0"/>
              <a:t>      Communication is challenging when</a:t>
            </a:r>
          </a:p>
          <a:p>
            <a:r>
              <a:rPr lang="en-GB" dirty="0"/>
              <a:t>      people speak different languages,</a:t>
            </a:r>
          </a:p>
          <a:p>
            <a:r>
              <a:rPr lang="en-GB" dirty="0"/>
              <a:t>      especially in real-time.</a:t>
            </a:r>
          </a:p>
          <a:p>
            <a:endParaRPr lang="en-GB" dirty="0"/>
          </a:p>
          <a:p>
            <a:pPr marL="285747" indent="-285747">
              <a:buFont typeface="Arial" panose="020B0604020202020204" pitchFamily="34" charset="0"/>
              <a:buChar char="•"/>
            </a:pPr>
            <a:r>
              <a:rPr lang="en-GB" b="1" dirty="0"/>
              <a:t> Inaccurate Translations:</a:t>
            </a:r>
          </a:p>
          <a:p>
            <a:r>
              <a:rPr lang="en-GB" dirty="0"/>
              <a:t>       Many existing tools provide literal</a:t>
            </a:r>
          </a:p>
          <a:p>
            <a:r>
              <a:rPr lang="en-GB" dirty="0"/>
              <a:t>       translations that miss context,</a:t>
            </a:r>
          </a:p>
          <a:p>
            <a:r>
              <a:rPr lang="en-GB" dirty="0"/>
              <a:t>       causing misunderstandings.</a:t>
            </a:r>
          </a:p>
          <a:p>
            <a:endParaRPr lang="en-GB" dirty="0"/>
          </a:p>
          <a:p>
            <a:pPr marL="285747" indent="-285747">
              <a:buFont typeface="Arial" panose="020B0604020202020204" pitchFamily="34" charset="0"/>
              <a:buChar char="•"/>
            </a:pPr>
            <a:r>
              <a:rPr lang="en-GB" b="1" dirty="0"/>
              <a:t>Time-Consuming:</a:t>
            </a:r>
          </a:p>
          <a:p>
            <a:r>
              <a:rPr lang="en-GB" dirty="0"/>
              <a:t>       Switching between multiple apps for</a:t>
            </a:r>
          </a:p>
          <a:p>
            <a:r>
              <a:rPr lang="en-GB" dirty="0"/>
              <a:t>       translation during conversations</a:t>
            </a:r>
          </a:p>
          <a:p>
            <a:r>
              <a:rPr lang="en-GB" dirty="0"/>
              <a:t>       slows down communication.</a:t>
            </a:r>
            <a:endParaRPr lang="en-US" dirty="0"/>
          </a:p>
        </p:txBody>
      </p:sp>
      <p:pic>
        <p:nvPicPr>
          <p:cNvPr id="1029" name="Picture 5">
            <a:extLst>
              <a:ext uri="{FF2B5EF4-FFF2-40B4-BE49-F238E27FC236}">
                <a16:creationId xmlns:a16="http://schemas.microsoft.com/office/drawing/2014/main" id="{6446F2CD-594C-363F-3D6D-9DFA6FEAFE7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08947" y="3073401"/>
            <a:ext cx="1572480" cy="2070100"/>
          </a:xfrm>
          <a:prstGeom prst="rect">
            <a:avLst/>
          </a:prstGeom>
          <a:noFill/>
          <a:extLst>
            <a:ext uri="{909E8E84-426E-40DD-AFC4-6F175D3DCCD1}">
              <a14:hiddenFill xmlns:a14="http://schemas.microsoft.com/office/drawing/2010/main">
                <a:solidFill>
                  <a:srgbClr val="FFFFFF"/>
                </a:solidFill>
              </a14:hiddenFill>
            </a:ext>
          </a:extLst>
        </p:spPr>
      </p:pic>
      <p:pic>
        <p:nvPicPr>
          <p:cNvPr id="1031" name="Picture 7">
            <a:extLst>
              <a:ext uri="{FF2B5EF4-FFF2-40B4-BE49-F238E27FC236}">
                <a16:creationId xmlns:a16="http://schemas.microsoft.com/office/drawing/2014/main" id="{3BB5466D-CE7B-3C47-6C6B-6455488D4BD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57951" y="2060519"/>
            <a:ext cx="1501938" cy="12894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55207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060"/>
        <p:cNvGrpSpPr/>
        <p:nvPr/>
      </p:nvGrpSpPr>
      <p:grpSpPr>
        <a:xfrm>
          <a:off x="0" y="0"/>
          <a:ext cx="0" cy="0"/>
          <a:chOff x="0" y="0"/>
          <a:chExt cx="0" cy="0"/>
        </a:xfrm>
      </p:grpSpPr>
      <p:sp>
        <p:nvSpPr>
          <p:cNvPr id="2061" name="Google Shape;2061;p59"/>
          <p:cNvSpPr/>
          <p:nvPr/>
        </p:nvSpPr>
        <p:spPr>
          <a:xfrm rot="5400000">
            <a:off x="1177452" y="2269550"/>
            <a:ext cx="903900" cy="783600"/>
          </a:xfrm>
          <a:prstGeom prst="hexagon">
            <a:avLst>
              <a:gd name="adj" fmla="val 25000"/>
              <a:gd name="vf" fmla="val 115470"/>
            </a:avLst>
          </a:prstGeom>
          <a:solidFill>
            <a:srgbClr val="002E8A">
              <a:alpha val="33000"/>
            </a:srgbClr>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062" name="Google Shape;2062;p59"/>
          <p:cNvSpPr/>
          <p:nvPr/>
        </p:nvSpPr>
        <p:spPr>
          <a:xfrm rot="5400000">
            <a:off x="4992611" y="2260682"/>
            <a:ext cx="903900" cy="783600"/>
          </a:xfrm>
          <a:prstGeom prst="hexagon">
            <a:avLst>
              <a:gd name="adj" fmla="val 25000"/>
              <a:gd name="vf" fmla="val 115470"/>
            </a:avLst>
          </a:prstGeom>
          <a:solidFill>
            <a:srgbClr val="002E8A">
              <a:alpha val="33000"/>
            </a:srgbClr>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dirty="0"/>
          </a:p>
        </p:txBody>
      </p:sp>
      <p:sp>
        <p:nvSpPr>
          <p:cNvPr id="2063" name="Google Shape;2063;p59"/>
          <p:cNvSpPr/>
          <p:nvPr/>
        </p:nvSpPr>
        <p:spPr>
          <a:xfrm rot="5400000">
            <a:off x="6904061" y="2566780"/>
            <a:ext cx="903900" cy="783600"/>
          </a:xfrm>
          <a:prstGeom prst="hexagon">
            <a:avLst>
              <a:gd name="adj" fmla="val 25000"/>
              <a:gd name="vf" fmla="val 115470"/>
            </a:avLst>
          </a:prstGeom>
          <a:solidFill>
            <a:srgbClr val="002E8A">
              <a:alpha val="33000"/>
            </a:srgbClr>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064" name="Google Shape;2064;p59"/>
          <p:cNvSpPr/>
          <p:nvPr/>
        </p:nvSpPr>
        <p:spPr>
          <a:xfrm rot="5400000">
            <a:off x="3072163" y="2639388"/>
            <a:ext cx="903900" cy="783600"/>
          </a:xfrm>
          <a:prstGeom prst="hexagon">
            <a:avLst>
              <a:gd name="adj" fmla="val 25000"/>
              <a:gd name="vf" fmla="val 115470"/>
            </a:avLst>
          </a:prstGeom>
          <a:solidFill>
            <a:srgbClr val="002E8A">
              <a:alpha val="33000"/>
            </a:srgbClr>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dirty="0"/>
          </a:p>
        </p:txBody>
      </p:sp>
      <p:sp>
        <p:nvSpPr>
          <p:cNvPr id="2065" name="Google Shape;2065;p59"/>
          <p:cNvSpPr txBox="1">
            <a:spLocks noGrp="1"/>
          </p:cNvSpPr>
          <p:nvPr>
            <p:ph type="title"/>
          </p:nvPr>
        </p:nvSpPr>
        <p:spPr>
          <a:xfrm>
            <a:off x="708826" y="208832"/>
            <a:ext cx="7717500" cy="572700"/>
          </a:xfrm>
          <a:prstGeom prst="rect">
            <a:avLst/>
          </a:prstGeom>
        </p:spPr>
        <p:txBody>
          <a:bodyPr spcFirstLastPara="1" wrap="square" lIns="91425" tIns="91425" rIns="91425" bIns="91425" anchor="t" anchorCtr="0">
            <a:noAutofit/>
          </a:bodyPr>
          <a:lstStyle/>
          <a:p>
            <a:r>
              <a:rPr lang="en" u="sng" dirty="0"/>
              <a:t>The Solution</a:t>
            </a:r>
            <a:endParaRPr u="sng" dirty="0"/>
          </a:p>
        </p:txBody>
      </p:sp>
      <p:sp>
        <p:nvSpPr>
          <p:cNvPr id="2066" name="Google Shape;2066;p59"/>
          <p:cNvSpPr/>
          <p:nvPr/>
        </p:nvSpPr>
        <p:spPr>
          <a:xfrm rot="10800000">
            <a:off x="6401508" y="2808238"/>
            <a:ext cx="1909006" cy="955096"/>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19050" cap="rnd"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endParaRPr/>
          </a:p>
        </p:txBody>
      </p:sp>
      <p:sp>
        <p:nvSpPr>
          <p:cNvPr id="2069" name="Google Shape;2069;p59"/>
          <p:cNvSpPr txBox="1"/>
          <p:nvPr/>
        </p:nvSpPr>
        <p:spPr>
          <a:xfrm>
            <a:off x="2593821" y="2087251"/>
            <a:ext cx="1920300" cy="484500"/>
          </a:xfrm>
          <a:prstGeom prst="rect">
            <a:avLst/>
          </a:prstGeom>
          <a:noFill/>
          <a:ln>
            <a:noFill/>
          </a:ln>
        </p:spPr>
        <p:txBody>
          <a:bodyPr spcFirstLastPara="1" wrap="square" lIns="91425" tIns="91425" rIns="91425" bIns="91425" anchor="b" anchorCtr="0">
            <a:noAutofit/>
          </a:bodyPr>
          <a:lstStyle/>
          <a:p>
            <a:pPr algn="ctr"/>
            <a:r>
              <a:rPr lang="en-US" dirty="0">
                <a:solidFill>
                  <a:schemeClr val="dk1"/>
                </a:solidFill>
                <a:latin typeface="Montserrat"/>
                <a:ea typeface="Montserrat"/>
                <a:cs typeface="Montserrat"/>
                <a:sym typeface="Montserrat"/>
              </a:rPr>
              <a:t>Real-Time Translation</a:t>
            </a:r>
            <a:endParaRPr dirty="0">
              <a:solidFill>
                <a:schemeClr val="dk1"/>
              </a:solidFill>
              <a:latin typeface="Montserrat"/>
              <a:ea typeface="Montserrat"/>
              <a:cs typeface="Montserrat"/>
              <a:sym typeface="Montserrat"/>
            </a:endParaRPr>
          </a:p>
        </p:txBody>
      </p:sp>
      <p:sp>
        <p:nvSpPr>
          <p:cNvPr id="2070" name="Google Shape;2070;p59"/>
          <p:cNvSpPr/>
          <p:nvPr/>
        </p:nvSpPr>
        <p:spPr>
          <a:xfrm rot="10800000">
            <a:off x="4490035" y="1864646"/>
            <a:ext cx="1909049" cy="953666"/>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noFill/>
          <a:ln w="19050" cap="rnd"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endParaRPr/>
          </a:p>
        </p:txBody>
      </p:sp>
      <p:sp>
        <p:nvSpPr>
          <p:cNvPr id="2071" name="Google Shape;2071;p59"/>
          <p:cNvSpPr/>
          <p:nvPr/>
        </p:nvSpPr>
        <p:spPr>
          <a:xfrm rot="10800000">
            <a:off x="2580703" y="2766349"/>
            <a:ext cx="1909006" cy="955096"/>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19050" cap="rnd"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endParaRPr/>
          </a:p>
        </p:txBody>
      </p:sp>
      <p:sp>
        <p:nvSpPr>
          <p:cNvPr id="2072" name="Google Shape;2072;p59"/>
          <p:cNvSpPr/>
          <p:nvPr/>
        </p:nvSpPr>
        <p:spPr>
          <a:xfrm rot="10800000">
            <a:off x="675988" y="1835212"/>
            <a:ext cx="1909049" cy="953666"/>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noFill/>
          <a:ln w="19050" cap="rnd"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endParaRPr/>
          </a:p>
        </p:txBody>
      </p:sp>
      <p:sp>
        <p:nvSpPr>
          <p:cNvPr id="2073" name="Google Shape;2073;p59"/>
          <p:cNvSpPr/>
          <p:nvPr/>
        </p:nvSpPr>
        <p:spPr>
          <a:xfrm rot="10800000">
            <a:off x="6314565" y="2712771"/>
            <a:ext cx="159037" cy="159009"/>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2074" name="Google Shape;2074;p59"/>
          <p:cNvSpPr/>
          <p:nvPr/>
        </p:nvSpPr>
        <p:spPr>
          <a:xfrm rot="10800000">
            <a:off x="4405636" y="2712771"/>
            <a:ext cx="158994" cy="159009"/>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2075" name="Google Shape;2075;p59"/>
          <p:cNvSpPr/>
          <p:nvPr/>
        </p:nvSpPr>
        <p:spPr>
          <a:xfrm rot="10800000">
            <a:off x="2499406" y="2717523"/>
            <a:ext cx="158994" cy="159009"/>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2078" name="Google Shape;2078;p59"/>
          <p:cNvSpPr txBox="1"/>
          <p:nvPr/>
        </p:nvSpPr>
        <p:spPr>
          <a:xfrm>
            <a:off x="6418985" y="1985191"/>
            <a:ext cx="1920300" cy="484500"/>
          </a:xfrm>
          <a:prstGeom prst="rect">
            <a:avLst/>
          </a:prstGeom>
          <a:noFill/>
          <a:ln>
            <a:noFill/>
          </a:ln>
        </p:spPr>
        <p:txBody>
          <a:bodyPr spcFirstLastPara="1" wrap="square" lIns="91425" tIns="91425" rIns="91425" bIns="91425" anchor="b" anchorCtr="0">
            <a:noAutofit/>
          </a:bodyPr>
          <a:lstStyle/>
          <a:p>
            <a:pPr algn="ctr"/>
            <a:r>
              <a:rPr lang="en-US" dirty="0">
                <a:solidFill>
                  <a:schemeClr val="dk1"/>
                </a:solidFill>
                <a:latin typeface="Montserrat"/>
                <a:ea typeface="Montserrat"/>
                <a:cs typeface="Montserrat"/>
                <a:sym typeface="Montserrat"/>
              </a:rPr>
              <a:t>Live Video Translation</a:t>
            </a:r>
            <a:endParaRPr dirty="0">
              <a:solidFill>
                <a:schemeClr val="dk1"/>
              </a:solidFill>
              <a:latin typeface="Montserrat"/>
              <a:ea typeface="Montserrat"/>
              <a:cs typeface="Montserrat"/>
              <a:sym typeface="Montserrat"/>
            </a:endParaRPr>
          </a:p>
        </p:txBody>
      </p:sp>
      <p:sp>
        <p:nvSpPr>
          <p:cNvPr id="2079" name="Google Shape;2079;p59"/>
          <p:cNvSpPr txBox="1"/>
          <p:nvPr/>
        </p:nvSpPr>
        <p:spPr>
          <a:xfrm>
            <a:off x="720716" y="3114114"/>
            <a:ext cx="1920300" cy="484500"/>
          </a:xfrm>
          <a:prstGeom prst="rect">
            <a:avLst/>
          </a:prstGeom>
          <a:noFill/>
          <a:ln>
            <a:noFill/>
          </a:ln>
        </p:spPr>
        <p:txBody>
          <a:bodyPr spcFirstLastPara="1" wrap="square" lIns="91425" tIns="91425" rIns="91425" bIns="91425" anchor="t" anchorCtr="0">
            <a:noAutofit/>
          </a:bodyPr>
          <a:lstStyle/>
          <a:p>
            <a:pPr algn="ctr"/>
            <a:r>
              <a:rPr lang="en-GB" dirty="0">
                <a:solidFill>
                  <a:schemeClr val="dk1"/>
                </a:solidFill>
                <a:latin typeface="Montserrat"/>
                <a:ea typeface="Montserrat"/>
                <a:cs typeface="Montserrat"/>
                <a:sym typeface="Montserrat"/>
              </a:rPr>
              <a:t>User-Friendly Design</a:t>
            </a:r>
          </a:p>
        </p:txBody>
      </p:sp>
      <p:sp>
        <p:nvSpPr>
          <p:cNvPr id="2080" name="Google Shape;2080;p59"/>
          <p:cNvSpPr txBox="1"/>
          <p:nvPr/>
        </p:nvSpPr>
        <p:spPr>
          <a:xfrm>
            <a:off x="4485133" y="3088187"/>
            <a:ext cx="1920300" cy="484500"/>
          </a:xfrm>
          <a:prstGeom prst="rect">
            <a:avLst/>
          </a:prstGeom>
          <a:noFill/>
          <a:ln>
            <a:noFill/>
          </a:ln>
        </p:spPr>
        <p:txBody>
          <a:bodyPr spcFirstLastPara="1" wrap="square" lIns="91425" tIns="91425" rIns="91425" bIns="91425" anchor="t" anchorCtr="0">
            <a:noAutofit/>
          </a:bodyPr>
          <a:lstStyle/>
          <a:p>
            <a:pPr algn="ctr"/>
            <a:r>
              <a:rPr lang="en-GB" dirty="0">
                <a:solidFill>
                  <a:schemeClr val="dk1"/>
                </a:solidFill>
                <a:latin typeface="Montserrat"/>
                <a:ea typeface="Montserrat"/>
                <a:cs typeface="Montserrat"/>
                <a:sym typeface="Montserrat"/>
              </a:rPr>
              <a:t>Context-Aware Translations</a:t>
            </a:r>
          </a:p>
        </p:txBody>
      </p:sp>
      <p:pic>
        <p:nvPicPr>
          <p:cNvPr id="2146" name="Google Shape;2146;p59"/>
          <p:cNvPicPr preferRelativeResize="0"/>
          <p:nvPr/>
        </p:nvPicPr>
        <p:blipFill rotWithShape="1">
          <a:blip r:embed="rId3">
            <a:alphaModFix/>
          </a:blip>
          <a:srcRect l="18647" t="7960" r="8852" b="8336"/>
          <a:stretch/>
        </p:blipFill>
        <p:spPr>
          <a:xfrm rot="-1406513">
            <a:off x="3619306" y="4300620"/>
            <a:ext cx="1175233" cy="763227"/>
          </a:xfrm>
          <a:prstGeom prst="rect">
            <a:avLst/>
          </a:prstGeom>
          <a:noFill/>
          <a:ln>
            <a:noFill/>
          </a:ln>
        </p:spPr>
      </p:pic>
      <p:pic>
        <p:nvPicPr>
          <p:cNvPr id="2147" name="Google Shape;2147;p59"/>
          <p:cNvPicPr preferRelativeResize="0"/>
          <p:nvPr/>
        </p:nvPicPr>
        <p:blipFill rotWithShape="1">
          <a:blip r:embed="rId4">
            <a:alphaModFix/>
          </a:blip>
          <a:srcRect l="22009" r="18455"/>
          <a:stretch/>
        </p:blipFill>
        <p:spPr>
          <a:xfrm rot="1913061">
            <a:off x="7336525" y="343459"/>
            <a:ext cx="861581" cy="814058"/>
          </a:xfrm>
          <a:prstGeom prst="rect">
            <a:avLst/>
          </a:prstGeom>
          <a:noFill/>
          <a:ln>
            <a:noFill/>
          </a:ln>
        </p:spPr>
      </p:pic>
      <p:pic>
        <p:nvPicPr>
          <p:cNvPr id="2148" name="Google Shape;2148;p59"/>
          <p:cNvPicPr preferRelativeResize="0"/>
          <p:nvPr/>
        </p:nvPicPr>
        <p:blipFill rotWithShape="1">
          <a:blip r:embed="rId3">
            <a:alphaModFix/>
          </a:blip>
          <a:srcRect l="18647" t="7960" r="8852" b="8336"/>
          <a:stretch/>
        </p:blipFill>
        <p:spPr>
          <a:xfrm rot="9084173">
            <a:off x="-48602" y="774104"/>
            <a:ext cx="1175231" cy="763226"/>
          </a:xfrm>
          <a:prstGeom prst="rect">
            <a:avLst/>
          </a:prstGeom>
          <a:noFill/>
          <a:ln>
            <a:noFill/>
          </a:ln>
        </p:spPr>
      </p:pic>
      <p:sp>
        <p:nvSpPr>
          <p:cNvPr id="2" name="Google Shape;14185;p83">
            <a:extLst>
              <a:ext uri="{FF2B5EF4-FFF2-40B4-BE49-F238E27FC236}">
                <a16:creationId xmlns:a16="http://schemas.microsoft.com/office/drawing/2014/main" id="{9488DAB1-B8E8-E0CE-A2A0-2ECC8A23F658}"/>
              </a:ext>
            </a:extLst>
          </p:cNvPr>
          <p:cNvSpPr/>
          <p:nvPr/>
        </p:nvSpPr>
        <p:spPr>
          <a:xfrm>
            <a:off x="1377418" y="2468322"/>
            <a:ext cx="523110" cy="434665"/>
          </a:xfrm>
          <a:custGeom>
            <a:avLst/>
            <a:gdLst/>
            <a:ahLst/>
            <a:cxnLst/>
            <a:rect l="l" t="t" r="r" b="b"/>
            <a:pathLst>
              <a:path w="11693" h="9716" extrusionOk="0">
                <a:moveTo>
                  <a:pt x="2906" y="346"/>
                </a:moveTo>
                <a:cubicBezTo>
                  <a:pt x="3120" y="346"/>
                  <a:pt x="3287" y="524"/>
                  <a:pt x="3287" y="727"/>
                </a:cubicBezTo>
                <a:lnTo>
                  <a:pt x="3287" y="1096"/>
                </a:lnTo>
                <a:cubicBezTo>
                  <a:pt x="3299" y="1429"/>
                  <a:pt x="3049" y="1679"/>
                  <a:pt x="2727" y="1679"/>
                </a:cubicBezTo>
                <a:cubicBezTo>
                  <a:pt x="2406" y="1679"/>
                  <a:pt x="2144" y="1429"/>
                  <a:pt x="2144" y="1096"/>
                </a:cubicBezTo>
                <a:lnTo>
                  <a:pt x="2144" y="727"/>
                </a:lnTo>
                <a:cubicBezTo>
                  <a:pt x="2144" y="500"/>
                  <a:pt x="2322" y="346"/>
                  <a:pt x="2525" y="346"/>
                </a:cubicBezTo>
                <a:close/>
                <a:moveTo>
                  <a:pt x="5894" y="346"/>
                </a:moveTo>
                <a:cubicBezTo>
                  <a:pt x="6120" y="346"/>
                  <a:pt x="6275" y="524"/>
                  <a:pt x="6275" y="727"/>
                </a:cubicBezTo>
                <a:lnTo>
                  <a:pt x="6275" y="1096"/>
                </a:lnTo>
                <a:cubicBezTo>
                  <a:pt x="6299" y="1429"/>
                  <a:pt x="6037" y="1679"/>
                  <a:pt x="5716" y="1679"/>
                </a:cubicBezTo>
                <a:cubicBezTo>
                  <a:pt x="5406" y="1679"/>
                  <a:pt x="5132" y="1429"/>
                  <a:pt x="5132" y="1096"/>
                </a:cubicBezTo>
                <a:lnTo>
                  <a:pt x="5132" y="727"/>
                </a:lnTo>
                <a:cubicBezTo>
                  <a:pt x="5132" y="500"/>
                  <a:pt x="5311" y="346"/>
                  <a:pt x="5525" y="346"/>
                </a:cubicBezTo>
                <a:close/>
                <a:moveTo>
                  <a:pt x="8895" y="346"/>
                </a:moveTo>
                <a:cubicBezTo>
                  <a:pt x="9121" y="346"/>
                  <a:pt x="9287" y="524"/>
                  <a:pt x="9287" y="727"/>
                </a:cubicBezTo>
                <a:lnTo>
                  <a:pt x="9287" y="1096"/>
                </a:lnTo>
                <a:cubicBezTo>
                  <a:pt x="9299" y="1429"/>
                  <a:pt x="9026" y="1679"/>
                  <a:pt x="8716" y="1679"/>
                </a:cubicBezTo>
                <a:cubicBezTo>
                  <a:pt x="8406" y="1679"/>
                  <a:pt x="8144" y="1429"/>
                  <a:pt x="8144" y="1096"/>
                </a:cubicBezTo>
                <a:lnTo>
                  <a:pt x="8144" y="727"/>
                </a:lnTo>
                <a:cubicBezTo>
                  <a:pt x="8144" y="500"/>
                  <a:pt x="8323" y="346"/>
                  <a:pt x="8525" y="346"/>
                </a:cubicBezTo>
                <a:close/>
                <a:moveTo>
                  <a:pt x="2930" y="2036"/>
                </a:moveTo>
                <a:lnTo>
                  <a:pt x="2930" y="2120"/>
                </a:lnTo>
                <a:cubicBezTo>
                  <a:pt x="2930" y="2179"/>
                  <a:pt x="2941" y="2263"/>
                  <a:pt x="2977" y="2310"/>
                </a:cubicBezTo>
                <a:lnTo>
                  <a:pt x="2739" y="2548"/>
                </a:lnTo>
                <a:lnTo>
                  <a:pt x="2703" y="2548"/>
                </a:lnTo>
                <a:lnTo>
                  <a:pt x="2465" y="2310"/>
                </a:lnTo>
                <a:cubicBezTo>
                  <a:pt x="2501" y="2251"/>
                  <a:pt x="2513" y="2191"/>
                  <a:pt x="2513" y="2120"/>
                </a:cubicBezTo>
                <a:lnTo>
                  <a:pt x="2513" y="2036"/>
                </a:lnTo>
                <a:close/>
                <a:moveTo>
                  <a:pt x="5918" y="2036"/>
                </a:moveTo>
                <a:lnTo>
                  <a:pt x="5918" y="2120"/>
                </a:lnTo>
                <a:cubicBezTo>
                  <a:pt x="5918" y="2179"/>
                  <a:pt x="5942" y="2263"/>
                  <a:pt x="5966" y="2310"/>
                </a:cubicBezTo>
                <a:lnTo>
                  <a:pt x="5728" y="2548"/>
                </a:lnTo>
                <a:lnTo>
                  <a:pt x="5704" y="2548"/>
                </a:lnTo>
                <a:lnTo>
                  <a:pt x="5466" y="2310"/>
                </a:lnTo>
                <a:cubicBezTo>
                  <a:pt x="5489" y="2251"/>
                  <a:pt x="5501" y="2191"/>
                  <a:pt x="5501" y="2120"/>
                </a:cubicBezTo>
                <a:lnTo>
                  <a:pt x="5501" y="2036"/>
                </a:lnTo>
                <a:close/>
                <a:moveTo>
                  <a:pt x="8930" y="2036"/>
                </a:moveTo>
                <a:lnTo>
                  <a:pt x="8930" y="2120"/>
                </a:lnTo>
                <a:cubicBezTo>
                  <a:pt x="8930" y="2179"/>
                  <a:pt x="8942" y="2263"/>
                  <a:pt x="8966" y="2310"/>
                </a:cubicBezTo>
                <a:lnTo>
                  <a:pt x="8728" y="2548"/>
                </a:lnTo>
                <a:lnTo>
                  <a:pt x="8704" y="2548"/>
                </a:lnTo>
                <a:lnTo>
                  <a:pt x="8466" y="2310"/>
                </a:lnTo>
                <a:cubicBezTo>
                  <a:pt x="8490" y="2251"/>
                  <a:pt x="8514" y="2191"/>
                  <a:pt x="8514" y="2120"/>
                </a:cubicBezTo>
                <a:lnTo>
                  <a:pt x="8514" y="2036"/>
                </a:lnTo>
                <a:close/>
                <a:moveTo>
                  <a:pt x="1394" y="3525"/>
                </a:moveTo>
                <a:cubicBezTo>
                  <a:pt x="1620" y="3525"/>
                  <a:pt x="1798" y="3703"/>
                  <a:pt x="1798" y="3918"/>
                </a:cubicBezTo>
                <a:lnTo>
                  <a:pt x="1798" y="4287"/>
                </a:lnTo>
                <a:cubicBezTo>
                  <a:pt x="1798" y="4596"/>
                  <a:pt x="1548" y="4870"/>
                  <a:pt x="1215" y="4870"/>
                </a:cubicBezTo>
                <a:cubicBezTo>
                  <a:pt x="905" y="4870"/>
                  <a:pt x="644" y="4608"/>
                  <a:pt x="644" y="4287"/>
                </a:cubicBezTo>
                <a:lnTo>
                  <a:pt x="644" y="3918"/>
                </a:lnTo>
                <a:cubicBezTo>
                  <a:pt x="644" y="3691"/>
                  <a:pt x="822" y="3525"/>
                  <a:pt x="1025" y="3525"/>
                </a:cubicBezTo>
                <a:close/>
                <a:moveTo>
                  <a:pt x="4406" y="3525"/>
                </a:moveTo>
                <a:cubicBezTo>
                  <a:pt x="4632" y="3525"/>
                  <a:pt x="4811" y="3703"/>
                  <a:pt x="4811" y="3918"/>
                </a:cubicBezTo>
                <a:lnTo>
                  <a:pt x="4811" y="4287"/>
                </a:lnTo>
                <a:cubicBezTo>
                  <a:pt x="4811" y="4596"/>
                  <a:pt x="4549" y="4870"/>
                  <a:pt x="4227" y="4870"/>
                </a:cubicBezTo>
                <a:cubicBezTo>
                  <a:pt x="3918" y="4870"/>
                  <a:pt x="3644" y="4608"/>
                  <a:pt x="3644" y="4287"/>
                </a:cubicBezTo>
                <a:lnTo>
                  <a:pt x="3644" y="3918"/>
                </a:lnTo>
                <a:cubicBezTo>
                  <a:pt x="3644" y="3691"/>
                  <a:pt x="3823" y="3525"/>
                  <a:pt x="4037" y="3525"/>
                </a:cubicBezTo>
                <a:close/>
                <a:moveTo>
                  <a:pt x="7394" y="3525"/>
                </a:moveTo>
                <a:cubicBezTo>
                  <a:pt x="7621" y="3525"/>
                  <a:pt x="7799" y="3703"/>
                  <a:pt x="7799" y="3918"/>
                </a:cubicBezTo>
                <a:lnTo>
                  <a:pt x="7799" y="4287"/>
                </a:lnTo>
                <a:cubicBezTo>
                  <a:pt x="7799" y="4596"/>
                  <a:pt x="7537" y="4870"/>
                  <a:pt x="7216" y="4870"/>
                </a:cubicBezTo>
                <a:cubicBezTo>
                  <a:pt x="6906" y="4870"/>
                  <a:pt x="6632" y="4608"/>
                  <a:pt x="6632" y="4287"/>
                </a:cubicBezTo>
                <a:lnTo>
                  <a:pt x="6632" y="3918"/>
                </a:lnTo>
                <a:cubicBezTo>
                  <a:pt x="6632" y="3691"/>
                  <a:pt x="6811" y="3525"/>
                  <a:pt x="7025" y="3525"/>
                </a:cubicBezTo>
                <a:close/>
                <a:moveTo>
                  <a:pt x="10407" y="3525"/>
                </a:moveTo>
                <a:cubicBezTo>
                  <a:pt x="10621" y="3525"/>
                  <a:pt x="10788" y="3703"/>
                  <a:pt x="10788" y="3918"/>
                </a:cubicBezTo>
                <a:lnTo>
                  <a:pt x="10788" y="4287"/>
                </a:lnTo>
                <a:cubicBezTo>
                  <a:pt x="10800" y="4608"/>
                  <a:pt x="10538" y="4870"/>
                  <a:pt x="10216" y="4870"/>
                </a:cubicBezTo>
                <a:cubicBezTo>
                  <a:pt x="9907" y="4870"/>
                  <a:pt x="9645" y="4608"/>
                  <a:pt x="9645" y="4287"/>
                </a:cubicBezTo>
                <a:lnTo>
                  <a:pt x="9645" y="3918"/>
                </a:lnTo>
                <a:cubicBezTo>
                  <a:pt x="9645" y="3691"/>
                  <a:pt x="9823" y="3525"/>
                  <a:pt x="10026" y="3525"/>
                </a:cubicBezTo>
                <a:close/>
                <a:moveTo>
                  <a:pt x="1429" y="5215"/>
                </a:moveTo>
                <a:lnTo>
                  <a:pt x="1429" y="5311"/>
                </a:lnTo>
                <a:cubicBezTo>
                  <a:pt x="1429" y="5370"/>
                  <a:pt x="1441" y="5442"/>
                  <a:pt x="1477" y="5489"/>
                </a:cubicBezTo>
                <a:lnTo>
                  <a:pt x="1239" y="5727"/>
                </a:lnTo>
                <a:lnTo>
                  <a:pt x="1203" y="5727"/>
                </a:lnTo>
                <a:lnTo>
                  <a:pt x="965" y="5489"/>
                </a:lnTo>
                <a:cubicBezTo>
                  <a:pt x="989" y="5430"/>
                  <a:pt x="1013" y="5370"/>
                  <a:pt x="1013" y="5311"/>
                </a:cubicBezTo>
                <a:lnTo>
                  <a:pt x="1013" y="5215"/>
                </a:lnTo>
                <a:close/>
                <a:moveTo>
                  <a:pt x="4430" y="5215"/>
                </a:moveTo>
                <a:lnTo>
                  <a:pt x="4430" y="5311"/>
                </a:lnTo>
                <a:cubicBezTo>
                  <a:pt x="4430" y="5370"/>
                  <a:pt x="4454" y="5442"/>
                  <a:pt x="4477" y="5489"/>
                </a:cubicBezTo>
                <a:lnTo>
                  <a:pt x="4239" y="5727"/>
                </a:lnTo>
                <a:lnTo>
                  <a:pt x="4215" y="5727"/>
                </a:lnTo>
                <a:lnTo>
                  <a:pt x="3977" y="5489"/>
                </a:lnTo>
                <a:cubicBezTo>
                  <a:pt x="4001" y="5430"/>
                  <a:pt x="4013" y="5370"/>
                  <a:pt x="4013" y="5311"/>
                </a:cubicBezTo>
                <a:lnTo>
                  <a:pt x="4013" y="5215"/>
                </a:lnTo>
                <a:close/>
                <a:moveTo>
                  <a:pt x="7418" y="5215"/>
                </a:moveTo>
                <a:lnTo>
                  <a:pt x="7418" y="5311"/>
                </a:lnTo>
                <a:cubicBezTo>
                  <a:pt x="7418" y="5370"/>
                  <a:pt x="7442" y="5442"/>
                  <a:pt x="7466" y="5489"/>
                </a:cubicBezTo>
                <a:lnTo>
                  <a:pt x="7228" y="5727"/>
                </a:lnTo>
                <a:lnTo>
                  <a:pt x="7204" y="5727"/>
                </a:lnTo>
                <a:lnTo>
                  <a:pt x="6966" y="5489"/>
                </a:lnTo>
                <a:cubicBezTo>
                  <a:pt x="6990" y="5430"/>
                  <a:pt x="7001" y="5370"/>
                  <a:pt x="7001" y="5311"/>
                </a:cubicBezTo>
                <a:lnTo>
                  <a:pt x="7001" y="5215"/>
                </a:lnTo>
                <a:close/>
                <a:moveTo>
                  <a:pt x="10419" y="5215"/>
                </a:moveTo>
                <a:lnTo>
                  <a:pt x="10419" y="5311"/>
                </a:lnTo>
                <a:cubicBezTo>
                  <a:pt x="10419" y="5370"/>
                  <a:pt x="10430" y="5442"/>
                  <a:pt x="10454" y="5489"/>
                </a:cubicBezTo>
                <a:lnTo>
                  <a:pt x="10216" y="5727"/>
                </a:lnTo>
                <a:lnTo>
                  <a:pt x="10192" y="5727"/>
                </a:lnTo>
                <a:lnTo>
                  <a:pt x="9954" y="5489"/>
                </a:lnTo>
                <a:cubicBezTo>
                  <a:pt x="9978" y="5430"/>
                  <a:pt x="10002" y="5370"/>
                  <a:pt x="10002" y="5311"/>
                </a:cubicBezTo>
                <a:lnTo>
                  <a:pt x="10002" y="5215"/>
                </a:lnTo>
                <a:close/>
                <a:moveTo>
                  <a:pt x="2584" y="0"/>
                </a:moveTo>
                <a:cubicBezTo>
                  <a:pt x="2191" y="0"/>
                  <a:pt x="1858" y="322"/>
                  <a:pt x="1858" y="727"/>
                </a:cubicBezTo>
                <a:lnTo>
                  <a:pt x="1858" y="1096"/>
                </a:lnTo>
                <a:cubicBezTo>
                  <a:pt x="1858" y="1393"/>
                  <a:pt x="2013" y="1667"/>
                  <a:pt x="2227" y="1846"/>
                </a:cubicBezTo>
                <a:lnTo>
                  <a:pt x="2227" y="2108"/>
                </a:lnTo>
                <a:cubicBezTo>
                  <a:pt x="2227" y="2108"/>
                  <a:pt x="2227" y="2132"/>
                  <a:pt x="2215" y="2132"/>
                </a:cubicBezTo>
                <a:lnTo>
                  <a:pt x="1787" y="2346"/>
                </a:lnTo>
                <a:cubicBezTo>
                  <a:pt x="1608" y="2441"/>
                  <a:pt x="1489" y="2632"/>
                  <a:pt x="1489" y="2846"/>
                </a:cubicBezTo>
                <a:lnTo>
                  <a:pt x="1489" y="3179"/>
                </a:lnTo>
                <a:lnTo>
                  <a:pt x="1096" y="3179"/>
                </a:lnTo>
                <a:cubicBezTo>
                  <a:pt x="703" y="3179"/>
                  <a:pt x="370" y="3513"/>
                  <a:pt x="370" y="3918"/>
                </a:cubicBezTo>
                <a:lnTo>
                  <a:pt x="370" y="4287"/>
                </a:lnTo>
                <a:cubicBezTo>
                  <a:pt x="370" y="4584"/>
                  <a:pt x="524" y="4846"/>
                  <a:pt x="739" y="5025"/>
                </a:cubicBezTo>
                <a:lnTo>
                  <a:pt x="739" y="5299"/>
                </a:lnTo>
                <a:cubicBezTo>
                  <a:pt x="739" y="5299"/>
                  <a:pt x="739" y="5311"/>
                  <a:pt x="727" y="5311"/>
                </a:cubicBezTo>
                <a:lnTo>
                  <a:pt x="298" y="5537"/>
                </a:lnTo>
                <a:cubicBezTo>
                  <a:pt x="120" y="5620"/>
                  <a:pt x="1" y="5823"/>
                  <a:pt x="1" y="6025"/>
                </a:cubicBezTo>
                <a:lnTo>
                  <a:pt x="1" y="7870"/>
                </a:lnTo>
                <a:cubicBezTo>
                  <a:pt x="1" y="8025"/>
                  <a:pt x="48" y="8156"/>
                  <a:pt x="120" y="8275"/>
                </a:cubicBezTo>
                <a:lnTo>
                  <a:pt x="298" y="8561"/>
                </a:lnTo>
                <a:cubicBezTo>
                  <a:pt x="346" y="8621"/>
                  <a:pt x="358" y="8692"/>
                  <a:pt x="358" y="8775"/>
                </a:cubicBezTo>
                <a:lnTo>
                  <a:pt x="358" y="9549"/>
                </a:lnTo>
                <a:cubicBezTo>
                  <a:pt x="358" y="9644"/>
                  <a:pt x="429" y="9716"/>
                  <a:pt x="524" y="9716"/>
                </a:cubicBezTo>
                <a:cubicBezTo>
                  <a:pt x="608" y="9716"/>
                  <a:pt x="679" y="9644"/>
                  <a:pt x="679" y="9549"/>
                </a:cubicBezTo>
                <a:lnTo>
                  <a:pt x="679" y="8775"/>
                </a:lnTo>
                <a:cubicBezTo>
                  <a:pt x="679" y="8632"/>
                  <a:pt x="644" y="8501"/>
                  <a:pt x="560" y="8371"/>
                </a:cubicBezTo>
                <a:lnTo>
                  <a:pt x="382" y="8097"/>
                </a:lnTo>
                <a:cubicBezTo>
                  <a:pt x="346" y="8037"/>
                  <a:pt x="322" y="7966"/>
                  <a:pt x="322" y="7870"/>
                </a:cubicBezTo>
                <a:lnTo>
                  <a:pt x="322" y="6025"/>
                </a:lnTo>
                <a:cubicBezTo>
                  <a:pt x="322" y="5954"/>
                  <a:pt x="370" y="5882"/>
                  <a:pt x="441" y="5846"/>
                </a:cubicBezTo>
                <a:lnTo>
                  <a:pt x="763" y="5692"/>
                </a:lnTo>
                <a:lnTo>
                  <a:pt x="1036" y="5977"/>
                </a:lnTo>
                <a:cubicBezTo>
                  <a:pt x="1120" y="6049"/>
                  <a:pt x="1203" y="6085"/>
                  <a:pt x="1298" y="6085"/>
                </a:cubicBezTo>
                <a:cubicBezTo>
                  <a:pt x="1382" y="6085"/>
                  <a:pt x="1477" y="6049"/>
                  <a:pt x="1548" y="5977"/>
                </a:cubicBezTo>
                <a:lnTo>
                  <a:pt x="1834" y="5692"/>
                </a:lnTo>
                <a:lnTo>
                  <a:pt x="2144" y="5846"/>
                </a:lnTo>
                <a:cubicBezTo>
                  <a:pt x="2215" y="5882"/>
                  <a:pt x="2263" y="5954"/>
                  <a:pt x="2263" y="6025"/>
                </a:cubicBezTo>
                <a:lnTo>
                  <a:pt x="2263" y="7870"/>
                </a:lnTo>
                <a:cubicBezTo>
                  <a:pt x="2263" y="7942"/>
                  <a:pt x="2227" y="8025"/>
                  <a:pt x="2203" y="8097"/>
                </a:cubicBezTo>
                <a:lnTo>
                  <a:pt x="2025" y="8371"/>
                </a:lnTo>
                <a:cubicBezTo>
                  <a:pt x="1953" y="8490"/>
                  <a:pt x="1906" y="8644"/>
                  <a:pt x="1906" y="8775"/>
                </a:cubicBezTo>
                <a:lnTo>
                  <a:pt x="1906" y="9549"/>
                </a:lnTo>
                <a:cubicBezTo>
                  <a:pt x="1906" y="9644"/>
                  <a:pt x="1977" y="9716"/>
                  <a:pt x="2072" y="9716"/>
                </a:cubicBezTo>
                <a:cubicBezTo>
                  <a:pt x="2156" y="9716"/>
                  <a:pt x="2227" y="9644"/>
                  <a:pt x="2227" y="9549"/>
                </a:cubicBezTo>
                <a:lnTo>
                  <a:pt x="2227" y="8775"/>
                </a:lnTo>
                <a:cubicBezTo>
                  <a:pt x="2227" y="8704"/>
                  <a:pt x="2263" y="8632"/>
                  <a:pt x="2287" y="8561"/>
                </a:cubicBezTo>
                <a:lnTo>
                  <a:pt x="2465" y="8275"/>
                </a:lnTo>
                <a:cubicBezTo>
                  <a:pt x="2549" y="8156"/>
                  <a:pt x="2584" y="8001"/>
                  <a:pt x="2584" y="7870"/>
                </a:cubicBezTo>
                <a:lnTo>
                  <a:pt x="2584" y="6025"/>
                </a:lnTo>
                <a:cubicBezTo>
                  <a:pt x="2584" y="5823"/>
                  <a:pt x="2465" y="5644"/>
                  <a:pt x="2287" y="5537"/>
                </a:cubicBezTo>
                <a:lnTo>
                  <a:pt x="1858" y="5311"/>
                </a:lnTo>
                <a:lnTo>
                  <a:pt x="1846" y="5299"/>
                </a:lnTo>
                <a:lnTo>
                  <a:pt x="1846" y="5025"/>
                </a:lnTo>
                <a:cubicBezTo>
                  <a:pt x="2072" y="4870"/>
                  <a:pt x="2215" y="4596"/>
                  <a:pt x="2215" y="4287"/>
                </a:cubicBezTo>
                <a:lnTo>
                  <a:pt x="2215" y="3918"/>
                </a:lnTo>
                <a:cubicBezTo>
                  <a:pt x="2215" y="3644"/>
                  <a:pt x="2072" y="3406"/>
                  <a:pt x="1846" y="3275"/>
                </a:cubicBezTo>
                <a:lnTo>
                  <a:pt x="1846" y="2822"/>
                </a:lnTo>
                <a:cubicBezTo>
                  <a:pt x="1846" y="2751"/>
                  <a:pt x="1894" y="2679"/>
                  <a:pt x="1965" y="2644"/>
                </a:cubicBezTo>
                <a:lnTo>
                  <a:pt x="2275" y="2501"/>
                </a:lnTo>
                <a:lnTo>
                  <a:pt x="2560" y="2786"/>
                </a:lnTo>
                <a:cubicBezTo>
                  <a:pt x="2632" y="2858"/>
                  <a:pt x="2727" y="2882"/>
                  <a:pt x="2810" y="2882"/>
                </a:cubicBezTo>
                <a:cubicBezTo>
                  <a:pt x="2906" y="2882"/>
                  <a:pt x="2989" y="2858"/>
                  <a:pt x="3061" y="2786"/>
                </a:cubicBezTo>
                <a:lnTo>
                  <a:pt x="3346" y="2501"/>
                </a:lnTo>
                <a:lnTo>
                  <a:pt x="3656" y="2644"/>
                </a:lnTo>
                <a:cubicBezTo>
                  <a:pt x="3739" y="2679"/>
                  <a:pt x="3775" y="2751"/>
                  <a:pt x="3775" y="2822"/>
                </a:cubicBezTo>
                <a:lnTo>
                  <a:pt x="3775" y="3275"/>
                </a:lnTo>
                <a:cubicBezTo>
                  <a:pt x="3561" y="3394"/>
                  <a:pt x="3406" y="3632"/>
                  <a:pt x="3406" y="3918"/>
                </a:cubicBezTo>
                <a:lnTo>
                  <a:pt x="3406" y="4287"/>
                </a:lnTo>
                <a:cubicBezTo>
                  <a:pt x="3406" y="4584"/>
                  <a:pt x="3561" y="4846"/>
                  <a:pt x="3775" y="5025"/>
                </a:cubicBezTo>
                <a:lnTo>
                  <a:pt x="3775" y="5299"/>
                </a:lnTo>
                <a:cubicBezTo>
                  <a:pt x="3775" y="5299"/>
                  <a:pt x="3775" y="5311"/>
                  <a:pt x="3763" y="5311"/>
                </a:cubicBezTo>
                <a:lnTo>
                  <a:pt x="3334" y="5537"/>
                </a:lnTo>
                <a:cubicBezTo>
                  <a:pt x="3156" y="5620"/>
                  <a:pt x="3037" y="5823"/>
                  <a:pt x="3037" y="6025"/>
                </a:cubicBezTo>
                <a:lnTo>
                  <a:pt x="3037" y="7870"/>
                </a:lnTo>
                <a:cubicBezTo>
                  <a:pt x="3037" y="8025"/>
                  <a:pt x="3084" y="8156"/>
                  <a:pt x="3156" y="8275"/>
                </a:cubicBezTo>
                <a:lnTo>
                  <a:pt x="3334" y="8561"/>
                </a:lnTo>
                <a:cubicBezTo>
                  <a:pt x="3382" y="8621"/>
                  <a:pt x="3394" y="8692"/>
                  <a:pt x="3394" y="8775"/>
                </a:cubicBezTo>
                <a:lnTo>
                  <a:pt x="3394" y="9549"/>
                </a:lnTo>
                <a:cubicBezTo>
                  <a:pt x="3394" y="9644"/>
                  <a:pt x="3465" y="9716"/>
                  <a:pt x="3561" y="9716"/>
                </a:cubicBezTo>
                <a:cubicBezTo>
                  <a:pt x="3644" y="9716"/>
                  <a:pt x="3715" y="9644"/>
                  <a:pt x="3715" y="9549"/>
                </a:cubicBezTo>
                <a:lnTo>
                  <a:pt x="3715" y="8775"/>
                </a:lnTo>
                <a:cubicBezTo>
                  <a:pt x="3715" y="8632"/>
                  <a:pt x="3680" y="8501"/>
                  <a:pt x="3596" y="8371"/>
                </a:cubicBezTo>
                <a:lnTo>
                  <a:pt x="3418" y="8097"/>
                </a:lnTo>
                <a:cubicBezTo>
                  <a:pt x="3382" y="8037"/>
                  <a:pt x="3358" y="7966"/>
                  <a:pt x="3358" y="7870"/>
                </a:cubicBezTo>
                <a:lnTo>
                  <a:pt x="3358" y="6025"/>
                </a:lnTo>
                <a:cubicBezTo>
                  <a:pt x="3358" y="5954"/>
                  <a:pt x="3406" y="5882"/>
                  <a:pt x="3477" y="5846"/>
                </a:cubicBezTo>
                <a:lnTo>
                  <a:pt x="3799" y="5692"/>
                </a:lnTo>
                <a:lnTo>
                  <a:pt x="4073" y="5977"/>
                </a:lnTo>
                <a:cubicBezTo>
                  <a:pt x="4156" y="6049"/>
                  <a:pt x="4239" y="6085"/>
                  <a:pt x="4334" y="6085"/>
                </a:cubicBezTo>
                <a:cubicBezTo>
                  <a:pt x="4418" y="6085"/>
                  <a:pt x="4513" y="6049"/>
                  <a:pt x="4585" y="5977"/>
                </a:cubicBezTo>
                <a:lnTo>
                  <a:pt x="4870" y="5692"/>
                </a:lnTo>
                <a:lnTo>
                  <a:pt x="5180" y="5846"/>
                </a:lnTo>
                <a:cubicBezTo>
                  <a:pt x="5251" y="5882"/>
                  <a:pt x="5299" y="5954"/>
                  <a:pt x="5299" y="6025"/>
                </a:cubicBezTo>
                <a:lnTo>
                  <a:pt x="5299" y="7870"/>
                </a:lnTo>
                <a:cubicBezTo>
                  <a:pt x="5299" y="7942"/>
                  <a:pt x="5263" y="8025"/>
                  <a:pt x="5239" y="8097"/>
                </a:cubicBezTo>
                <a:lnTo>
                  <a:pt x="5061" y="8371"/>
                </a:lnTo>
                <a:cubicBezTo>
                  <a:pt x="4989" y="8490"/>
                  <a:pt x="4942" y="8644"/>
                  <a:pt x="4942" y="8775"/>
                </a:cubicBezTo>
                <a:lnTo>
                  <a:pt x="4942" y="9549"/>
                </a:lnTo>
                <a:cubicBezTo>
                  <a:pt x="4942" y="9644"/>
                  <a:pt x="5013" y="9716"/>
                  <a:pt x="5108" y="9716"/>
                </a:cubicBezTo>
                <a:cubicBezTo>
                  <a:pt x="5192" y="9716"/>
                  <a:pt x="5263" y="9644"/>
                  <a:pt x="5263" y="9549"/>
                </a:cubicBezTo>
                <a:lnTo>
                  <a:pt x="5263" y="8775"/>
                </a:lnTo>
                <a:cubicBezTo>
                  <a:pt x="5263" y="8704"/>
                  <a:pt x="5299" y="8632"/>
                  <a:pt x="5323" y="8561"/>
                </a:cubicBezTo>
                <a:lnTo>
                  <a:pt x="5501" y="8275"/>
                </a:lnTo>
                <a:cubicBezTo>
                  <a:pt x="5585" y="8156"/>
                  <a:pt x="5620" y="8001"/>
                  <a:pt x="5620" y="7870"/>
                </a:cubicBezTo>
                <a:lnTo>
                  <a:pt x="5620" y="6025"/>
                </a:lnTo>
                <a:cubicBezTo>
                  <a:pt x="5620" y="5823"/>
                  <a:pt x="5501" y="5644"/>
                  <a:pt x="5323" y="5537"/>
                </a:cubicBezTo>
                <a:lnTo>
                  <a:pt x="4894" y="5311"/>
                </a:lnTo>
                <a:lnTo>
                  <a:pt x="4882" y="5299"/>
                </a:lnTo>
                <a:lnTo>
                  <a:pt x="4882" y="5025"/>
                </a:lnTo>
                <a:cubicBezTo>
                  <a:pt x="5108" y="4870"/>
                  <a:pt x="5251" y="4596"/>
                  <a:pt x="5251" y="4287"/>
                </a:cubicBezTo>
                <a:lnTo>
                  <a:pt x="5251" y="3918"/>
                </a:lnTo>
                <a:cubicBezTo>
                  <a:pt x="5251" y="3644"/>
                  <a:pt x="5108" y="3406"/>
                  <a:pt x="4882" y="3275"/>
                </a:cubicBezTo>
                <a:lnTo>
                  <a:pt x="4882" y="2822"/>
                </a:lnTo>
                <a:cubicBezTo>
                  <a:pt x="4882" y="2751"/>
                  <a:pt x="4930" y="2679"/>
                  <a:pt x="5001" y="2644"/>
                </a:cubicBezTo>
                <a:lnTo>
                  <a:pt x="5311" y="2501"/>
                </a:lnTo>
                <a:lnTo>
                  <a:pt x="5597" y="2786"/>
                </a:lnTo>
                <a:cubicBezTo>
                  <a:pt x="5668" y="2858"/>
                  <a:pt x="5763" y="2882"/>
                  <a:pt x="5847" y="2882"/>
                </a:cubicBezTo>
                <a:cubicBezTo>
                  <a:pt x="5942" y="2882"/>
                  <a:pt x="6025" y="2858"/>
                  <a:pt x="6097" y="2786"/>
                </a:cubicBezTo>
                <a:lnTo>
                  <a:pt x="6382" y="2501"/>
                </a:lnTo>
                <a:lnTo>
                  <a:pt x="6692" y="2644"/>
                </a:lnTo>
                <a:cubicBezTo>
                  <a:pt x="6775" y="2679"/>
                  <a:pt x="6811" y="2751"/>
                  <a:pt x="6811" y="2822"/>
                </a:cubicBezTo>
                <a:lnTo>
                  <a:pt x="6811" y="3275"/>
                </a:lnTo>
                <a:cubicBezTo>
                  <a:pt x="6597" y="3394"/>
                  <a:pt x="6442" y="3632"/>
                  <a:pt x="6442" y="3918"/>
                </a:cubicBezTo>
                <a:lnTo>
                  <a:pt x="6442" y="4287"/>
                </a:lnTo>
                <a:cubicBezTo>
                  <a:pt x="6442" y="4584"/>
                  <a:pt x="6597" y="4846"/>
                  <a:pt x="6811" y="5025"/>
                </a:cubicBezTo>
                <a:lnTo>
                  <a:pt x="6811" y="5299"/>
                </a:lnTo>
                <a:cubicBezTo>
                  <a:pt x="6811" y="5299"/>
                  <a:pt x="6811" y="5311"/>
                  <a:pt x="6799" y="5311"/>
                </a:cubicBezTo>
                <a:lnTo>
                  <a:pt x="6370" y="5537"/>
                </a:lnTo>
                <a:cubicBezTo>
                  <a:pt x="6192" y="5620"/>
                  <a:pt x="6073" y="5823"/>
                  <a:pt x="6073" y="6025"/>
                </a:cubicBezTo>
                <a:lnTo>
                  <a:pt x="6073" y="7870"/>
                </a:lnTo>
                <a:cubicBezTo>
                  <a:pt x="6073" y="8025"/>
                  <a:pt x="6120" y="8156"/>
                  <a:pt x="6192" y="8275"/>
                </a:cubicBezTo>
                <a:lnTo>
                  <a:pt x="6370" y="8561"/>
                </a:lnTo>
                <a:cubicBezTo>
                  <a:pt x="6418" y="8621"/>
                  <a:pt x="6430" y="8692"/>
                  <a:pt x="6430" y="8775"/>
                </a:cubicBezTo>
                <a:lnTo>
                  <a:pt x="6430" y="9549"/>
                </a:lnTo>
                <a:cubicBezTo>
                  <a:pt x="6430" y="9644"/>
                  <a:pt x="6501" y="9716"/>
                  <a:pt x="6597" y="9716"/>
                </a:cubicBezTo>
                <a:cubicBezTo>
                  <a:pt x="6680" y="9716"/>
                  <a:pt x="6751" y="9644"/>
                  <a:pt x="6751" y="9549"/>
                </a:cubicBezTo>
                <a:lnTo>
                  <a:pt x="6751" y="8775"/>
                </a:lnTo>
                <a:cubicBezTo>
                  <a:pt x="6751" y="8632"/>
                  <a:pt x="6716" y="8501"/>
                  <a:pt x="6632" y="8371"/>
                </a:cubicBezTo>
                <a:lnTo>
                  <a:pt x="6454" y="8097"/>
                </a:lnTo>
                <a:cubicBezTo>
                  <a:pt x="6418" y="8037"/>
                  <a:pt x="6394" y="7966"/>
                  <a:pt x="6394" y="7870"/>
                </a:cubicBezTo>
                <a:lnTo>
                  <a:pt x="6394" y="6025"/>
                </a:lnTo>
                <a:cubicBezTo>
                  <a:pt x="6394" y="5954"/>
                  <a:pt x="6442" y="5882"/>
                  <a:pt x="6513" y="5846"/>
                </a:cubicBezTo>
                <a:lnTo>
                  <a:pt x="6835" y="5692"/>
                </a:lnTo>
                <a:lnTo>
                  <a:pt x="7109" y="5977"/>
                </a:lnTo>
                <a:cubicBezTo>
                  <a:pt x="7192" y="6049"/>
                  <a:pt x="7275" y="6085"/>
                  <a:pt x="7371" y="6085"/>
                </a:cubicBezTo>
                <a:cubicBezTo>
                  <a:pt x="7454" y="6085"/>
                  <a:pt x="7549" y="6049"/>
                  <a:pt x="7621" y="5977"/>
                </a:cubicBezTo>
                <a:lnTo>
                  <a:pt x="7906" y="5692"/>
                </a:lnTo>
                <a:lnTo>
                  <a:pt x="8216" y="5846"/>
                </a:lnTo>
                <a:cubicBezTo>
                  <a:pt x="8287" y="5882"/>
                  <a:pt x="8335" y="5954"/>
                  <a:pt x="8335" y="6025"/>
                </a:cubicBezTo>
                <a:lnTo>
                  <a:pt x="8335" y="7870"/>
                </a:lnTo>
                <a:cubicBezTo>
                  <a:pt x="8335" y="7942"/>
                  <a:pt x="8299" y="8025"/>
                  <a:pt x="8275" y="8097"/>
                </a:cubicBezTo>
                <a:lnTo>
                  <a:pt x="8097" y="8371"/>
                </a:lnTo>
                <a:cubicBezTo>
                  <a:pt x="8025" y="8490"/>
                  <a:pt x="7978" y="8644"/>
                  <a:pt x="7978" y="8775"/>
                </a:cubicBezTo>
                <a:lnTo>
                  <a:pt x="7978" y="9549"/>
                </a:lnTo>
                <a:cubicBezTo>
                  <a:pt x="7978" y="9644"/>
                  <a:pt x="8049" y="9716"/>
                  <a:pt x="8144" y="9716"/>
                </a:cubicBezTo>
                <a:cubicBezTo>
                  <a:pt x="8228" y="9716"/>
                  <a:pt x="8299" y="9644"/>
                  <a:pt x="8299" y="9549"/>
                </a:cubicBezTo>
                <a:lnTo>
                  <a:pt x="8299" y="8775"/>
                </a:lnTo>
                <a:cubicBezTo>
                  <a:pt x="8299" y="8704"/>
                  <a:pt x="8335" y="8632"/>
                  <a:pt x="8359" y="8561"/>
                </a:cubicBezTo>
                <a:lnTo>
                  <a:pt x="8537" y="8275"/>
                </a:lnTo>
                <a:cubicBezTo>
                  <a:pt x="8621" y="8156"/>
                  <a:pt x="8656" y="8001"/>
                  <a:pt x="8656" y="7870"/>
                </a:cubicBezTo>
                <a:lnTo>
                  <a:pt x="8656" y="6025"/>
                </a:lnTo>
                <a:cubicBezTo>
                  <a:pt x="8656" y="5823"/>
                  <a:pt x="8537" y="5644"/>
                  <a:pt x="8359" y="5537"/>
                </a:cubicBezTo>
                <a:lnTo>
                  <a:pt x="7930" y="5311"/>
                </a:lnTo>
                <a:lnTo>
                  <a:pt x="7918" y="5299"/>
                </a:lnTo>
                <a:lnTo>
                  <a:pt x="7918" y="5025"/>
                </a:lnTo>
                <a:cubicBezTo>
                  <a:pt x="8144" y="4870"/>
                  <a:pt x="8287" y="4596"/>
                  <a:pt x="8287" y="4287"/>
                </a:cubicBezTo>
                <a:lnTo>
                  <a:pt x="8287" y="3918"/>
                </a:lnTo>
                <a:cubicBezTo>
                  <a:pt x="8287" y="3644"/>
                  <a:pt x="8144" y="3406"/>
                  <a:pt x="7918" y="3275"/>
                </a:cubicBezTo>
                <a:lnTo>
                  <a:pt x="7918" y="2822"/>
                </a:lnTo>
                <a:cubicBezTo>
                  <a:pt x="7918" y="2751"/>
                  <a:pt x="7966" y="2679"/>
                  <a:pt x="8037" y="2644"/>
                </a:cubicBezTo>
                <a:lnTo>
                  <a:pt x="8347" y="2501"/>
                </a:lnTo>
                <a:lnTo>
                  <a:pt x="8633" y="2786"/>
                </a:lnTo>
                <a:cubicBezTo>
                  <a:pt x="8704" y="2858"/>
                  <a:pt x="8799" y="2882"/>
                  <a:pt x="8883" y="2882"/>
                </a:cubicBezTo>
                <a:cubicBezTo>
                  <a:pt x="8978" y="2882"/>
                  <a:pt x="9061" y="2858"/>
                  <a:pt x="9133" y="2786"/>
                </a:cubicBezTo>
                <a:lnTo>
                  <a:pt x="9418" y="2501"/>
                </a:lnTo>
                <a:lnTo>
                  <a:pt x="9728" y="2644"/>
                </a:lnTo>
                <a:cubicBezTo>
                  <a:pt x="9811" y="2679"/>
                  <a:pt x="9847" y="2751"/>
                  <a:pt x="9847" y="2822"/>
                </a:cubicBezTo>
                <a:lnTo>
                  <a:pt x="9847" y="3275"/>
                </a:lnTo>
                <a:cubicBezTo>
                  <a:pt x="9633" y="3394"/>
                  <a:pt x="9478" y="3632"/>
                  <a:pt x="9478" y="3918"/>
                </a:cubicBezTo>
                <a:lnTo>
                  <a:pt x="9478" y="4287"/>
                </a:lnTo>
                <a:cubicBezTo>
                  <a:pt x="9478" y="4584"/>
                  <a:pt x="9633" y="4846"/>
                  <a:pt x="9847" y="5025"/>
                </a:cubicBezTo>
                <a:lnTo>
                  <a:pt x="9847" y="5299"/>
                </a:lnTo>
                <a:cubicBezTo>
                  <a:pt x="9847" y="5299"/>
                  <a:pt x="9847" y="5311"/>
                  <a:pt x="9835" y="5311"/>
                </a:cubicBezTo>
                <a:lnTo>
                  <a:pt x="9407" y="5537"/>
                </a:lnTo>
                <a:cubicBezTo>
                  <a:pt x="9228" y="5620"/>
                  <a:pt x="9109" y="5823"/>
                  <a:pt x="9109" y="6025"/>
                </a:cubicBezTo>
                <a:lnTo>
                  <a:pt x="9109" y="7870"/>
                </a:lnTo>
                <a:cubicBezTo>
                  <a:pt x="9109" y="8025"/>
                  <a:pt x="9157" y="8156"/>
                  <a:pt x="9228" y="8275"/>
                </a:cubicBezTo>
                <a:lnTo>
                  <a:pt x="9407" y="8561"/>
                </a:lnTo>
                <a:cubicBezTo>
                  <a:pt x="9454" y="8621"/>
                  <a:pt x="9466" y="8692"/>
                  <a:pt x="9466" y="8775"/>
                </a:cubicBezTo>
                <a:lnTo>
                  <a:pt x="9466" y="9549"/>
                </a:lnTo>
                <a:cubicBezTo>
                  <a:pt x="9466" y="9644"/>
                  <a:pt x="9538" y="9716"/>
                  <a:pt x="9633" y="9716"/>
                </a:cubicBezTo>
                <a:cubicBezTo>
                  <a:pt x="9716" y="9716"/>
                  <a:pt x="9788" y="9644"/>
                  <a:pt x="9788" y="9549"/>
                </a:cubicBezTo>
                <a:lnTo>
                  <a:pt x="9788" y="8775"/>
                </a:lnTo>
                <a:cubicBezTo>
                  <a:pt x="9788" y="8632"/>
                  <a:pt x="9752" y="8501"/>
                  <a:pt x="9668" y="8371"/>
                </a:cubicBezTo>
                <a:lnTo>
                  <a:pt x="9490" y="8097"/>
                </a:lnTo>
                <a:cubicBezTo>
                  <a:pt x="9454" y="8037"/>
                  <a:pt x="9430" y="7966"/>
                  <a:pt x="9430" y="7870"/>
                </a:cubicBezTo>
                <a:lnTo>
                  <a:pt x="9430" y="6025"/>
                </a:lnTo>
                <a:cubicBezTo>
                  <a:pt x="9430" y="5954"/>
                  <a:pt x="9478" y="5882"/>
                  <a:pt x="9549" y="5846"/>
                </a:cubicBezTo>
                <a:lnTo>
                  <a:pt x="9871" y="5692"/>
                </a:lnTo>
                <a:lnTo>
                  <a:pt x="10145" y="5977"/>
                </a:lnTo>
                <a:cubicBezTo>
                  <a:pt x="10228" y="6049"/>
                  <a:pt x="10311" y="6085"/>
                  <a:pt x="10407" y="6085"/>
                </a:cubicBezTo>
                <a:cubicBezTo>
                  <a:pt x="10490" y="6085"/>
                  <a:pt x="10585" y="6049"/>
                  <a:pt x="10657" y="5977"/>
                </a:cubicBezTo>
                <a:lnTo>
                  <a:pt x="10942" y="5692"/>
                </a:lnTo>
                <a:lnTo>
                  <a:pt x="11252" y="5846"/>
                </a:lnTo>
                <a:cubicBezTo>
                  <a:pt x="11323" y="5882"/>
                  <a:pt x="11371" y="5954"/>
                  <a:pt x="11371" y="6025"/>
                </a:cubicBezTo>
                <a:lnTo>
                  <a:pt x="11371" y="7870"/>
                </a:lnTo>
                <a:cubicBezTo>
                  <a:pt x="11371" y="7942"/>
                  <a:pt x="11335" y="8025"/>
                  <a:pt x="11312" y="8097"/>
                </a:cubicBezTo>
                <a:lnTo>
                  <a:pt x="11133" y="8371"/>
                </a:lnTo>
                <a:cubicBezTo>
                  <a:pt x="11062" y="8490"/>
                  <a:pt x="11014" y="8644"/>
                  <a:pt x="11014" y="8775"/>
                </a:cubicBezTo>
                <a:lnTo>
                  <a:pt x="11014" y="9549"/>
                </a:lnTo>
                <a:cubicBezTo>
                  <a:pt x="11014" y="9644"/>
                  <a:pt x="11085" y="9716"/>
                  <a:pt x="11181" y="9716"/>
                </a:cubicBezTo>
                <a:cubicBezTo>
                  <a:pt x="11264" y="9716"/>
                  <a:pt x="11335" y="9644"/>
                  <a:pt x="11335" y="9549"/>
                </a:cubicBezTo>
                <a:lnTo>
                  <a:pt x="11335" y="8775"/>
                </a:lnTo>
                <a:cubicBezTo>
                  <a:pt x="11335" y="8704"/>
                  <a:pt x="11371" y="8632"/>
                  <a:pt x="11395" y="8561"/>
                </a:cubicBezTo>
                <a:lnTo>
                  <a:pt x="11573" y="8275"/>
                </a:lnTo>
                <a:cubicBezTo>
                  <a:pt x="11657" y="8156"/>
                  <a:pt x="11693" y="8001"/>
                  <a:pt x="11693" y="7870"/>
                </a:cubicBezTo>
                <a:lnTo>
                  <a:pt x="11693" y="6025"/>
                </a:lnTo>
                <a:cubicBezTo>
                  <a:pt x="11514" y="5823"/>
                  <a:pt x="11395" y="5620"/>
                  <a:pt x="11204" y="5537"/>
                </a:cubicBezTo>
                <a:lnTo>
                  <a:pt x="10776" y="5311"/>
                </a:lnTo>
                <a:lnTo>
                  <a:pt x="10764" y="5299"/>
                </a:lnTo>
                <a:lnTo>
                  <a:pt x="10764" y="5025"/>
                </a:lnTo>
                <a:cubicBezTo>
                  <a:pt x="10978" y="4870"/>
                  <a:pt x="11133" y="4596"/>
                  <a:pt x="11133" y="4287"/>
                </a:cubicBezTo>
                <a:lnTo>
                  <a:pt x="11133" y="3918"/>
                </a:lnTo>
                <a:cubicBezTo>
                  <a:pt x="11133" y="3513"/>
                  <a:pt x="10800" y="3179"/>
                  <a:pt x="10407" y="3179"/>
                </a:cubicBezTo>
                <a:lnTo>
                  <a:pt x="10014" y="3179"/>
                </a:lnTo>
                <a:lnTo>
                  <a:pt x="10014" y="2846"/>
                </a:lnTo>
                <a:cubicBezTo>
                  <a:pt x="10014" y="2632"/>
                  <a:pt x="9895" y="2453"/>
                  <a:pt x="9716" y="2346"/>
                </a:cubicBezTo>
                <a:lnTo>
                  <a:pt x="9287" y="2132"/>
                </a:lnTo>
                <a:lnTo>
                  <a:pt x="9276" y="2108"/>
                </a:lnTo>
                <a:lnTo>
                  <a:pt x="9276" y="1846"/>
                </a:lnTo>
                <a:cubicBezTo>
                  <a:pt x="9490" y="1679"/>
                  <a:pt x="9645" y="1417"/>
                  <a:pt x="9645" y="1096"/>
                </a:cubicBezTo>
                <a:lnTo>
                  <a:pt x="9645" y="727"/>
                </a:lnTo>
                <a:cubicBezTo>
                  <a:pt x="9645" y="322"/>
                  <a:pt x="9311" y="0"/>
                  <a:pt x="8918" y="0"/>
                </a:cubicBezTo>
                <a:lnTo>
                  <a:pt x="8537" y="0"/>
                </a:lnTo>
                <a:cubicBezTo>
                  <a:pt x="8133" y="0"/>
                  <a:pt x="7811" y="322"/>
                  <a:pt x="7811" y="727"/>
                </a:cubicBezTo>
                <a:lnTo>
                  <a:pt x="7811" y="1096"/>
                </a:lnTo>
                <a:cubicBezTo>
                  <a:pt x="7811" y="1393"/>
                  <a:pt x="7966" y="1667"/>
                  <a:pt x="8180" y="1846"/>
                </a:cubicBezTo>
                <a:lnTo>
                  <a:pt x="8180" y="2108"/>
                </a:lnTo>
                <a:cubicBezTo>
                  <a:pt x="8180" y="2108"/>
                  <a:pt x="8180" y="2132"/>
                  <a:pt x="8168" y="2132"/>
                </a:cubicBezTo>
                <a:lnTo>
                  <a:pt x="7740" y="2346"/>
                </a:lnTo>
                <a:cubicBezTo>
                  <a:pt x="7561" y="2441"/>
                  <a:pt x="7442" y="2632"/>
                  <a:pt x="7442" y="2846"/>
                </a:cubicBezTo>
                <a:lnTo>
                  <a:pt x="7442" y="3179"/>
                </a:lnTo>
                <a:lnTo>
                  <a:pt x="7037" y="3179"/>
                </a:lnTo>
                <a:lnTo>
                  <a:pt x="7037" y="2846"/>
                </a:lnTo>
                <a:cubicBezTo>
                  <a:pt x="7037" y="2632"/>
                  <a:pt x="6918" y="2453"/>
                  <a:pt x="6740" y="2346"/>
                </a:cubicBezTo>
                <a:lnTo>
                  <a:pt x="6311" y="2132"/>
                </a:lnTo>
                <a:lnTo>
                  <a:pt x="6299" y="2108"/>
                </a:lnTo>
                <a:lnTo>
                  <a:pt x="6299" y="1846"/>
                </a:lnTo>
                <a:cubicBezTo>
                  <a:pt x="6513" y="1679"/>
                  <a:pt x="6668" y="1417"/>
                  <a:pt x="6668" y="1096"/>
                </a:cubicBezTo>
                <a:lnTo>
                  <a:pt x="6668" y="727"/>
                </a:lnTo>
                <a:cubicBezTo>
                  <a:pt x="6668" y="322"/>
                  <a:pt x="6335" y="0"/>
                  <a:pt x="5942" y="0"/>
                </a:cubicBezTo>
                <a:lnTo>
                  <a:pt x="5561" y="0"/>
                </a:lnTo>
                <a:cubicBezTo>
                  <a:pt x="5168" y="0"/>
                  <a:pt x="4835" y="322"/>
                  <a:pt x="4835" y="727"/>
                </a:cubicBezTo>
                <a:lnTo>
                  <a:pt x="4835" y="1096"/>
                </a:lnTo>
                <a:cubicBezTo>
                  <a:pt x="4835" y="1393"/>
                  <a:pt x="4989" y="1667"/>
                  <a:pt x="5204" y="1846"/>
                </a:cubicBezTo>
                <a:lnTo>
                  <a:pt x="5204" y="2108"/>
                </a:lnTo>
                <a:cubicBezTo>
                  <a:pt x="5204" y="2108"/>
                  <a:pt x="5204" y="2132"/>
                  <a:pt x="5192" y="2132"/>
                </a:cubicBezTo>
                <a:lnTo>
                  <a:pt x="4763" y="2346"/>
                </a:lnTo>
                <a:cubicBezTo>
                  <a:pt x="4585" y="2441"/>
                  <a:pt x="4465" y="2632"/>
                  <a:pt x="4465" y="2846"/>
                </a:cubicBezTo>
                <a:lnTo>
                  <a:pt x="4465" y="3179"/>
                </a:lnTo>
                <a:lnTo>
                  <a:pt x="4061" y="3179"/>
                </a:lnTo>
                <a:lnTo>
                  <a:pt x="4061" y="2846"/>
                </a:lnTo>
                <a:cubicBezTo>
                  <a:pt x="4061" y="2632"/>
                  <a:pt x="3942" y="2453"/>
                  <a:pt x="3763" y="2346"/>
                </a:cubicBezTo>
                <a:lnTo>
                  <a:pt x="3334" y="2132"/>
                </a:lnTo>
                <a:lnTo>
                  <a:pt x="3322" y="2108"/>
                </a:lnTo>
                <a:lnTo>
                  <a:pt x="3322" y="1846"/>
                </a:lnTo>
                <a:cubicBezTo>
                  <a:pt x="3537" y="1679"/>
                  <a:pt x="3692" y="1417"/>
                  <a:pt x="3692" y="1096"/>
                </a:cubicBezTo>
                <a:lnTo>
                  <a:pt x="3692" y="727"/>
                </a:lnTo>
                <a:cubicBezTo>
                  <a:pt x="3692" y="322"/>
                  <a:pt x="3358" y="0"/>
                  <a:pt x="2965" y="0"/>
                </a:cubicBezTo>
                <a:close/>
              </a:path>
            </a:pathLst>
          </a:custGeom>
          <a:solidFill>
            <a:srgbClr val="657E93"/>
          </a:solidFill>
          <a:ln>
            <a:solidFill>
              <a:schemeClr val="accent3"/>
            </a:solidFill>
          </a:ln>
        </p:spPr>
        <p:txBody>
          <a:bodyPr spcFirstLastPara="1" wrap="square" lIns="91425" tIns="91425" rIns="91425" bIns="91425" anchor="ctr" anchorCtr="0">
            <a:noAutofit/>
          </a:bodyPr>
          <a:lstStyle/>
          <a:p>
            <a:endParaRPr dirty="0">
              <a:solidFill>
                <a:schemeClr val="accent3"/>
              </a:solidFill>
            </a:endParaRPr>
          </a:p>
        </p:txBody>
      </p:sp>
      <p:grpSp>
        <p:nvGrpSpPr>
          <p:cNvPr id="26" name="Google Shape;2107;p59">
            <a:extLst>
              <a:ext uri="{FF2B5EF4-FFF2-40B4-BE49-F238E27FC236}">
                <a16:creationId xmlns:a16="http://schemas.microsoft.com/office/drawing/2014/main" id="{D27D0BA5-D1FA-34A7-2103-0086AD6AA8BE}"/>
              </a:ext>
            </a:extLst>
          </p:cNvPr>
          <p:cNvGrpSpPr/>
          <p:nvPr/>
        </p:nvGrpSpPr>
        <p:grpSpPr>
          <a:xfrm>
            <a:off x="5171610" y="2400295"/>
            <a:ext cx="536704" cy="486141"/>
            <a:chOff x="6046403" y="3173534"/>
            <a:chExt cx="602023" cy="545307"/>
          </a:xfrm>
        </p:grpSpPr>
        <p:sp>
          <p:nvSpPr>
            <p:cNvPr id="27" name="Google Shape;2108;p59">
              <a:extLst>
                <a:ext uri="{FF2B5EF4-FFF2-40B4-BE49-F238E27FC236}">
                  <a16:creationId xmlns:a16="http://schemas.microsoft.com/office/drawing/2014/main" id="{451F8160-9E7C-FDFA-ED49-81AC380BE80C}"/>
                </a:ext>
              </a:extLst>
            </p:cNvPr>
            <p:cNvSpPr/>
            <p:nvPr/>
          </p:nvSpPr>
          <p:spPr>
            <a:xfrm>
              <a:off x="6046403" y="3173534"/>
              <a:ext cx="479171" cy="344511"/>
            </a:xfrm>
            <a:custGeom>
              <a:avLst/>
              <a:gdLst/>
              <a:ahLst/>
              <a:cxnLst/>
              <a:rect l="l" t="t" r="r" b="b"/>
              <a:pathLst>
                <a:path w="14447" h="10387" extrusionOk="0">
                  <a:moveTo>
                    <a:pt x="10349" y="0"/>
                  </a:moveTo>
                  <a:cubicBezTo>
                    <a:pt x="8682" y="0"/>
                    <a:pt x="7165" y="886"/>
                    <a:pt x="6334" y="2329"/>
                  </a:cubicBezTo>
                  <a:cubicBezTo>
                    <a:pt x="6033" y="2227"/>
                    <a:pt x="5721" y="2176"/>
                    <a:pt x="5399" y="2176"/>
                  </a:cubicBezTo>
                  <a:cubicBezTo>
                    <a:pt x="4629" y="2176"/>
                    <a:pt x="3901" y="2475"/>
                    <a:pt x="3351" y="3019"/>
                  </a:cubicBezTo>
                  <a:cubicBezTo>
                    <a:pt x="2860" y="3502"/>
                    <a:pt x="2559" y="4133"/>
                    <a:pt x="2487" y="4814"/>
                  </a:cubicBezTo>
                  <a:cubicBezTo>
                    <a:pt x="1848" y="4878"/>
                    <a:pt x="1256" y="5164"/>
                    <a:pt x="799" y="5631"/>
                  </a:cubicBezTo>
                  <a:cubicBezTo>
                    <a:pt x="284" y="6157"/>
                    <a:pt x="1" y="6853"/>
                    <a:pt x="1" y="7592"/>
                  </a:cubicBezTo>
                  <a:cubicBezTo>
                    <a:pt x="1" y="9133"/>
                    <a:pt x="1244" y="10387"/>
                    <a:pt x="2773" y="10387"/>
                  </a:cubicBezTo>
                  <a:lnTo>
                    <a:pt x="5081" y="10387"/>
                  </a:lnTo>
                  <a:cubicBezTo>
                    <a:pt x="5228" y="10387"/>
                    <a:pt x="5347" y="10268"/>
                    <a:pt x="5347" y="10121"/>
                  </a:cubicBezTo>
                  <a:cubicBezTo>
                    <a:pt x="5347" y="9974"/>
                    <a:pt x="5228" y="9855"/>
                    <a:pt x="5081" y="9855"/>
                  </a:cubicBezTo>
                  <a:lnTo>
                    <a:pt x="2773" y="9855"/>
                  </a:lnTo>
                  <a:cubicBezTo>
                    <a:pt x="1538" y="9855"/>
                    <a:pt x="533" y="8839"/>
                    <a:pt x="533" y="7592"/>
                  </a:cubicBezTo>
                  <a:cubicBezTo>
                    <a:pt x="533" y="6362"/>
                    <a:pt x="1523" y="5347"/>
                    <a:pt x="2742" y="5330"/>
                  </a:cubicBezTo>
                  <a:cubicBezTo>
                    <a:pt x="2885" y="5329"/>
                    <a:pt x="3001" y="5214"/>
                    <a:pt x="3004" y="5070"/>
                  </a:cubicBezTo>
                  <a:cubicBezTo>
                    <a:pt x="3018" y="4436"/>
                    <a:pt x="3274" y="3841"/>
                    <a:pt x="3725" y="3397"/>
                  </a:cubicBezTo>
                  <a:cubicBezTo>
                    <a:pt x="4174" y="2952"/>
                    <a:pt x="4770" y="2708"/>
                    <a:pt x="5399" y="2708"/>
                  </a:cubicBezTo>
                  <a:cubicBezTo>
                    <a:pt x="5729" y="2708"/>
                    <a:pt x="6048" y="2773"/>
                    <a:pt x="6349" y="2905"/>
                  </a:cubicBezTo>
                  <a:cubicBezTo>
                    <a:pt x="6384" y="2920"/>
                    <a:pt x="6420" y="2927"/>
                    <a:pt x="6456" y="2927"/>
                  </a:cubicBezTo>
                  <a:cubicBezTo>
                    <a:pt x="6553" y="2927"/>
                    <a:pt x="6645" y="2874"/>
                    <a:pt x="6692" y="2783"/>
                  </a:cubicBezTo>
                  <a:cubicBezTo>
                    <a:pt x="7401" y="1395"/>
                    <a:pt x="8803" y="532"/>
                    <a:pt x="10349" y="532"/>
                  </a:cubicBezTo>
                  <a:cubicBezTo>
                    <a:pt x="11813" y="532"/>
                    <a:pt x="13179" y="1329"/>
                    <a:pt x="13913" y="2610"/>
                  </a:cubicBezTo>
                  <a:cubicBezTo>
                    <a:pt x="13962" y="2696"/>
                    <a:pt x="14052" y="2744"/>
                    <a:pt x="14144" y="2744"/>
                  </a:cubicBezTo>
                  <a:cubicBezTo>
                    <a:pt x="14189" y="2744"/>
                    <a:pt x="14234" y="2733"/>
                    <a:pt x="14275" y="2709"/>
                  </a:cubicBezTo>
                  <a:cubicBezTo>
                    <a:pt x="14403" y="2636"/>
                    <a:pt x="14447" y="2474"/>
                    <a:pt x="14374" y="2346"/>
                  </a:cubicBezTo>
                  <a:cubicBezTo>
                    <a:pt x="13546" y="900"/>
                    <a:pt x="12004" y="0"/>
                    <a:pt x="10349" y="0"/>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28" name="Google Shape;2109;p59">
              <a:extLst>
                <a:ext uri="{FF2B5EF4-FFF2-40B4-BE49-F238E27FC236}">
                  <a16:creationId xmlns:a16="http://schemas.microsoft.com/office/drawing/2014/main" id="{396E49FB-E9C0-1616-B028-C0E6C15382FB}"/>
                </a:ext>
              </a:extLst>
            </p:cNvPr>
            <p:cNvSpPr/>
            <p:nvPr/>
          </p:nvSpPr>
          <p:spPr>
            <a:xfrm>
              <a:off x="6414131" y="3296287"/>
              <a:ext cx="229386" cy="221758"/>
            </a:xfrm>
            <a:custGeom>
              <a:avLst/>
              <a:gdLst/>
              <a:ahLst/>
              <a:cxnLst/>
              <a:rect l="l" t="t" r="r" b="b"/>
              <a:pathLst>
                <a:path w="6916" h="6686" extrusionOk="0">
                  <a:moveTo>
                    <a:pt x="3584" y="0"/>
                  </a:moveTo>
                  <a:cubicBezTo>
                    <a:pt x="3569" y="0"/>
                    <a:pt x="3555" y="1"/>
                    <a:pt x="3541" y="4"/>
                  </a:cubicBezTo>
                  <a:cubicBezTo>
                    <a:pt x="3396" y="26"/>
                    <a:pt x="3297" y="163"/>
                    <a:pt x="3321" y="309"/>
                  </a:cubicBezTo>
                  <a:cubicBezTo>
                    <a:pt x="3357" y="529"/>
                    <a:pt x="3374" y="756"/>
                    <a:pt x="3374" y="982"/>
                  </a:cubicBezTo>
                  <a:cubicBezTo>
                    <a:pt x="3374" y="1098"/>
                    <a:pt x="3369" y="1219"/>
                    <a:pt x="3359" y="1341"/>
                  </a:cubicBezTo>
                  <a:cubicBezTo>
                    <a:pt x="3353" y="1414"/>
                    <a:pt x="3378" y="1487"/>
                    <a:pt x="3429" y="1543"/>
                  </a:cubicBezTo>
                  <a:cubicBezTo>
                    <a:pt x="3479" y="1597"/>
                    <a:pt x="3550" y="1629"/>
                    <a:pt x="3624" y="1629"/>
                  </a:cubicBezTo>
                  <a:lnTo>
                    <a:pt x="4143" y="1629"/>
                  </a:lnTo>
                  <a:cubicBezTo>
                    <a:pt x="5379" y="1629"/>
                    <a:pt x="6384" y="2643"/>
                    <a:pt x="6384" y="3891"/>
                  </a:cubicBezTo>
                  <a:cubicBezTo>
                    <a:pt x="6384" y="5138"/>
                    <a:pt x="5379" y="6154"/>
                    <a:pt x="4143" y="6154"/>
                  </a:cubicBezTo>
                  <a:lnTo>
                    <a:pt x="266" y="6154"/>
                  </a:lnTo>
                  <a:cubicBezTo>
                    <a:pt x="120" y="6154"/>
                    <a:pt x="0" y="6273"/>
                    <a:pt x="0" y="6420"/>
                  </a:cubicBezTo>
                  <a:cubicBezTo>
                    <a:pt x="0" y="6567"/>
                    <a:pt x="120" y="6686"/>
                    <a:pt x="266" y="6686"/>
                  </a:cubicBezTo>
                  <a:lnTo>
                    <a:pt x="4143" y="6686"/>
                  </a:lnTo>
                  <a:cubicBezTo>
                    <a:pt x="5671" y="6686"/>
                    <a:pt x="6916" y="5432"/>
                    <a:pt x="6916" y="3891"/>
                  </a:cubicBezTo>
                  <a:cubicBezTo>
                    <a:pt x="6916" y="2351"/>
                    <a:pt x="5671" y="1097"/>
                    <a:pt x="4143" y="1097"/>
                  </a:cubicBezTo>
                  <a:lnTo>
                    <a:pt x="3905" y="1097"/>
                  </a:lnTo>
                  <a:cubicBezTo>
                    <a:pt x="3906" y="1058"/>
                    <a:pt x="3906" y="1020"/>
                    <a:pt x="3906" y="982"/>
                  </a:cubicBezTo>
                  <a:cubicBezTo>
                    <a:pt x="3906" y="728"/>
                    <a:pt x="3886" y="473"/>
                    <a:pt x="3846" y="223"/>
                  </a:cubicBezTo>
                  <a:cubicBezTo>
                    <a:pt x="3824" y="93"/>
                    <a:pt x="3712" y="0"/>
                    <a:pt x="3584" y="0"/>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29" name="Google Shape;2110;p59">
              <a:extLst>
                <a:ext uri="{FF2B5EF4-FFF2-40B4-BE49-F238E27FC236}">
                  <a16:creationId xmlns:a16="http://schemas.microsoft.com/office/drawing/2014/main" id="{9C03ED1E-4924-4E65-9347-4691198A8047}"/>
                </a:ext>
              </a:extLst>
            </p:cNvPr>
            <p:cNvSpPr/>
            <p:nvPr/>
          </p:nvSpPr>
          <p:spPr>
            <a:xfrm>
              <a:off x="6051146" y="3351412"/>
              <a:ext cx="223748" cy="234726"/>
            </a:xfrm>
            <a:custGeom>
              <a:avLst/>
              <a:gdLst/>
              <a:ahLst/>
              <a:cxnLst/>
              <a:rect l="l" t="t" r="r" b="b"/>
              <a:pathLst>
                <a:path w="6746" h="7077" extrusionOk="0">
                  <a:moveTo>
                    <a:pt x="5195" y="532"/>
                  </a:moveTo>
                  <a:cubicBezTo>
                    <a:pt x="5443" y="532"/>
                    <a:pt x="5644" y="736"/>
                    <a:pt x="5644" y="988"/>
                  </a:cubicBezTo>
                  <a:cubicBezTo>
                    <a:pt x="5644" y="1238"/>
                    <a:pt x="5442" y="1442"/>
                    <a:pt x="5195" y="1442"/>
                  </a:cubicBezTo>
                  <a:cubicBezTo>
                    <a:pt x="4947" y="1442"/>
                    <a:pt x="4746" y="1238"/>
                    <a:pt x="4746" y="988"/>
                  </a:cubicBezTo>
                  <a:cubicBezTo>
                    <a:pt x="4746" y="736"/>
                    <a:pt x="4947" y="532"/>
                    <a:pt x="5195" y="532"/>
                  </a:cubicBezTo>
                  <a:close/>
                  <a:moveTo>
                    <a:pt x="5195" y="1"/>
                  </a:moveTo>
                  <a:cubicBezTo>
                    <a:pt x="4655" y="1"/>
                    <a:pt x="4214" y="443"/>
                    <a:pt x="4214" y="988"/>
                  </a:cubicBezTo>
                  <a:cubicBezTo>
                    <a:pt x="4214" y="1532"/>
                    <a:pt x="4655" y="1974"/>
                    <a:pt x="5195" y="1974"/>
                  </a:cubicBezTo>
                  <a:cubicBezTo>
                    <a:pt x="5279" y="1974"/>
                    <a:pt x="5360" y="1964"/>
                    <a:pt x="5438" y="1944"/>
                  </a:cubicBezTo>
                  <a:lnTo>
                    <a:pt x="6160" y="3058"/>
                  </a:lnTo>
                  <a:cubicBezTo>
                    <a:pt x="6184" y="3097"/>
                    <a:pt x="6213" y="3193"/>
                    <a:pt x="6213" y="3239"/>
                  </a:cubicBezTo>
                  <a:lnTo>
                    <a:pt x="6213" y="6544"/>
                  </a:lnTo>
                  <a:lnTo>
                    <a:pt x="266" y="6544"/>
                  </a:lnTo>
                  <a:cubicBezTo>
                    <a:pt x="120" y="6544"/>
                    <a:pt x="0" y="6663"/>
                    <a:pt x="0" y="6810"/>
                  </a:cubicBezTo>
                  <a:cubicBezTo>
                    <a:pt x="0" y="6957"/>
                    <a:pt x="120" y="7076"/>
                    <a:pt x="266" y="7076"/>
                  </a:cubicBezTo>
                  <a:lnTo>
                    <a:pt x="6303" y="7076"/>
                  </a:lnTo>
                  <a:cubicBezTo>
                    <a:pt x="6547" y="7075"/>
                    <a:pt x="6745" y="6877"/>
                    <a:pt x="6745" y="6633"/>
                  </a:cubicBezTo>
                  <a:lnTo>
                    <a:pt x="6745" y="3239"/>
                  </a:lnTo>
                  <a:cubicBezTo>
                    <a:pt x="6745" y="3090"/>
                    <a:pt x="6687" y="2893"/>
                    <a:pt x="6606" y="2769"/>
                  </a:cubicBezTo>
                  <a:lnTo>
                    <a:pt x="5898" y="1675"/>
                  </a:lnTo>
                  <a:cubicBezTo>
                    <a:pt x="6069" y="1497"/>
                    <a:pt x="6175" y="1255"/>
                    <a:pt x="6175" y="988"/>
                  </a:cubicBezTo>
                  <a:cubicBezTo>
                    <a:pt x="6175" y="443"/>
                    <a:pt x="5736" y="1"/>
                    <a:pt x="5195" y="1"/>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30" name="Google Shape;2111;p59">
              <a:extLst>
                <a:ext uri="{FF2B5EF4-FFF2-40B4-BE49-F238E27FC236}">
                  <a16:creationId xmlns:a16="http://schemas.microsoft.com/office/drawing/2014/main" id="{977E3D11-2B63-1EC0-FB14-81F16A6E69FF}"/>
                </a:ext>
              </a:extLst>
            </p:cNvPr>
            <p:cNvSpPr/>
            <p:nvPr/>
          </p:nvSpPr>
          <p:spPr>
            <a:xfrm>
              <a:off x="6197481" y="3351412"/>
              <a:ext cx="273367" cy="287662"/>
            </a:xfrm>
            <a:custGeom>
              <a:avLst/>
              <a:gdLst/>
              <a:ahLst/>
              <a:cxnLst/>
              <a:rect l="l" t="t" r="r" b="b"/>
              <a:pathLst>
                <a:path w="8242" h="8673" extrusionOk="0">
                  <a:moveTo>
                    <a:pt x="3464" y="532"/>
                  </a:moveTo>
                  <a:cubicBezTo>
                    <a:pt x="3711" y="532"/>
                    <a:pt x="3912" y="736"/>
                    <a:pt x="3912" y="988"/>
                  </a:cubicBezTo>
                  <a:cubicBezTo>
                    <a:pt x="3912" y="1238"/>
                    <a:pt x="3711" y="1442"/>
                    <a:pt x="3464" y="1442"/>
                  </a:cubicBezTo>
                  <a:cubicBezTo>
                    <a:pt x="3216" y="1442"/>
                    <a:pt x="3015" y="1238"/>
                    <a:pt x="3015" y="988"/>
                  </a:cubicBezTo>
                  <a:cubicBezTo>
                    <a:pt x="3015" y="736"/>
                    <a:pt x="3216" y="532"/>
                    <a:pt x="3464" y="532"/>
                  </a:cubicBezTo>
                  <a:close/>
                  <a:moveTo>
                    <a:pt x="7260" y="532"/>
                  </a:moveTo>
                  <a:cubicBezTo>
                    <a:pt x="7509" y="532"/>
                    <a:pt x="7710" y="736"/>
                    <a:pt x="7710" y="988"/>
                  </a:cubicBezTo>
                  <a:cubicBezTo>
                    <a:pt x="7710" y="1238"/>
                    <a:pt x="7509" y="1442"/>
                    <a:pt x="7260" y="1442"/>
                  </a:cubicBezTo>
                  <a:cubicBezTo>
                    <a:pt x="7013" y="1442"/>
                    <a:pt x="6812" y="1238"/>
                    <a:pt x="6812" y="988"/>
                  </a:cubicBezTo>
                  <a:cubicBezTo>
                    <a:pt x="6812" y="736"/>
                    <a:pt x="7013" y="532"/>
                    <a:pt x="7260" y="532"/>
                  </a:cubicBezTo>
                  <a:close/>
                  <a:moveTo>
                    <a:pt x="3464" y="1"/>
                  </a:moveTo>
                  <a:cubicBezTo>
                    <a:pt x="2922" y="1"/>
                    <a:pt x="2483" y="443"/>
                    <a:pt x="2483" y="988"/>
                  </a:cubicBezTo>
                  <a:cubicBezTo>
                    <a:pt x="2483" y="1422"/>
                    <a:pt x="2764" y="1793"/>
                    <a:pt x="3153" y="1923"/>
                  </a:cubicBezTo>
                  <a:lnTo>
                    <a:pt x="3153" y="8142"/>
                  </a:lnTo>
                  <a:lnTo>
                    <a:pt x="266" y="8142"/>
                  </a:lnTo>
                  <a:cubicBezTo>
                    <a:pt x="119" y="8142"/>
                    <a:pt x="0" y="8261"/>
                    <a:pt x="0" y="8407"/>
                  </a:cubicBezTo>
                  <a:cubicBezTo>
                    <a:pt x="0" y="8554"/>
                    <a:pt x="119" y="8673"/>
                    <a:pt x="266" y="8673"/>
                  </a:cubicBezTo>
                  <a:lnTo>
                    <a:pt x="3242" y="8673"/>
                  </a:lnTo>
                  <a:cubicBezTo>
                    <a:pt x="3486" y="8673"/>
                    <a:pt x="3684" y="8475"/>
                    <a:pt x="3684" y="8230"/>
                  </a:cubicBezTo>
                  <a:lnTo>
                    <a:pt x="3684" y="1949"/>
                  </a:lnTo>
                  <a:cubicBezTo>
                    <a:pt x="4033" y="1868"/>
                    <a:pt x="4312" y="1599"/>
                    <a:pt x="4408" y="1254"/>
                  </a:cubicBezTo>
                  <a:lnTo>
                    <a:pt x="6317" y="1254"/>
                  </a:lnTo>
                  <a:cubicBezTo>
                    <a:pt x="6432" y="1668"/>
                    <a:pt x="6812" y="1974"/>
                    <a:pt x="7260" y="1974"/>
                  </a:cubicBezTo>
                  <a:cubicBezTo>
                    <a:pt x="7801" y="1974"/>
                    <a:pt x="8242" y="1532"/>
                    <a:pt x="8242" y="988"/>
                  </a:cubicBezTo>
                  <a:cubicBezTo>
                    <a:pt x="8242" y="443"/>
                    <a:pt x="7801" y="1"/>
                    <a:pt x="7260" y="1"/>
                  </a:cubicBezTo>
                  <a:cubicBezTo>
                    <a:pt x="6812" y="1"/>
                    <a:pt x="6433" y="306"/>
                    <a:pt x="6317" y="722"/>
                  </a:cubicBezTo>
                  <a:lnTo>
                    <a:pt x="4408" y="722"/>
                  </a:lnTo>
                  <a:cubicBezTo>
                    <a:pt x="4292" y="306"/>
                    <a:pt x="3913" y="1"/>
                    <a:pt x="3464" y="1"/>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31" name="Google Shape;2112;p59">
              <a:extLst>
                <a:ext uri="{FF2B5EF4-FFF2-40B4-BE49-F238E27FC236}">
                  <a16:creationId xmlns:a16="http://schemas.microsoft.com/office/drawing/2014/main" id="{4789BE9B-54C9-2DD0-BBAA-6DA7E3EC8AF2}"/>
                </a:ext>
              </a:extLst>
            </p:cNvPr>
            <p:cNvSpPr/>
            <p:nvPr/>
          </p:nvSpPr>
          <p:spPr>
            <a:xfrm>
              <a:off x="6050682" y="3597515"/>
              <a:ext cx="108027" cy="65506"/>
            </a:xfrm>
            <a:custGeom>
              <a:avLst/>
              <a:gdLst/>
              <a:ahLst/>
              <a:cxnLst/>
              <a:rect l="l" t="t" r="r" b="b"/>
              <a:pathLst>
                <a:path w="3257" h="1975" extrusionOk="0">
                  <a:moveTo>
                    <a:pt x="995" y="532"/>
                  </a:moveTo>
                  <a:cubicBezTo>
                    <a:pt x="1240" y="532"/>
                    <a:pt x="1436" y="727"/>
                    <a:pt x="1444" y="976"/>
                  </a:cubicBezTo>
                  <a:cubicBezTo>
                    <a:pt x="1451" y="1226"/>
                    <a:pt x="1255" y="1436"/>
                    <a:pt x="1007" y="1443"/>
                  </a:cubicBezTo>
                  <a:lnTo>
                    <a:pt x="995" y="1443"/>
                  </a:lnTo>
                  <a:cubicBezTo>
                    <a:pt x="750" y="1443"/>
                    <a:pt x="552" y="1248"/>
                    <a:pt x="546" y="999"/>
                  </a:cubicBezTo>
                  <a:cubicBezTo>
                    <a:pt x="539" y="749"/>
                    <a:pt x="735" y="539"/>
                    <a:pt x="983" y="532"/>
                  </a:cubicBezTo>
                  <a:close/>
                  <a:moveTo>
                    <a:pt x="995" y="0"/>
                  </a:moveTo>
                  <a:cubicBezTo>
                    <a:pt x="986" y="0"/>
                    <a:pt x="977" y="0"/>
                    <a:pt x="968" y="1"/>
                  </a:cubicBezTo>
                  <a:cubicBezTo>
                    <a:pt x="427" y="16"/>
                    <a:pt x="0" y="470"/>
                    <a:pt x="14" y="1014"/>
                  </a:cubicBezTo>
                  <a:cubicBezTo>
                    <a:pt x="29" y="1553"/>
                    <a:pt x="459" y="1975"/>
                    <a:pt x="995" y="1975"/>
                  </a:cubicBezTo>
                  <a:cubicBezTo>
                    <a:pt x="1003" y="1975"/>
                    <a:pt x="1012" y="1975"/>
                    <a:pt x="1022" y="1974"/>
                  </a:cubicBezTo>
                  <a:cubicBezTo>
                    <a:pt x="1461" y="1962"/>
                    <a:pt x="1827" y="1658"/>
                    <a:pt x="1940" y="1253"/>
                  </a:cubicBezTo>
                  <a:lnTo>
                    <a:pt x="2991" y="1253"/>
                  </a:lnTo>
                  <a:cubicBezTo>
                    <a:pt x="3138" y="1253"/>
                    <a:pt x="3257" y="1134"/>
                    <a:pt x="3257" y="988"/>
                  </a:cubicBezTo>
                  <a:cubicBezTo>
                    <a:pt x="3257" y="841"/>
                    <a:pt x="3138" y="722"/>
                    <a:pt x="2991" y="722"/>
                  </a:cubicBezTo>
                  <a:lnTo>
                    <a:pt x="1940" y="722"/>
                  </a:lnTo>
                  <a:cubicBezTo>
                    <a:pt x="1826" y="302"/>
                    <a:pt x="1448" y="0"/>
                    <a:pt x="995" y="0"/>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32" name="Google Shape;2113;p59">
              <a:extLst>
                <a:ext uri="{FF2B5EF4-FFF2-40B4-BE49-F238E27FC236}">
                  <a16:creationId xmlns:a16="http://schemas.microsoft.com/office/drawing/2014/main" id="{383FD4E6-6C11-F50A-68FD-190290E68210}"/>
                </a:ext>
              </a:extLst>
            </p:cNvPr>
            <p:cNvSpPr/>
            <p:nvPr/>
          </p:nvSpPr>
          <p:spPr>
            <a:xfrm>
              <a:off x="6051146" y="3653369"/>
              <a:ext cx="597280" cy="65473"/>
            </a:xfrm>
            <a:custGeom>
              <a:avLst/>
              <a:gdLst/>
              <a:ahLst/>
              <a:cxnLst/>
              <a:rect l="l" t="t" r="r" b="b"/>
              <a:pathLst>
                <a:path w="18008" h="1974" extrusionOk="0">
                  <a:moveTo>
                    <a:pt x="4793" y="532"/>
                  </a:moveTo>
                  <a:cubicBezTo>
                    <a:pt x="5038" y="532"/>
                    <a:pt x="5235" y="726"/>
                    <a:pt x="5242" y="974"/>
                  </a:cubicBezTo>
                  <a:cubicBezTo>
                    <a:pt x="5248" y="1226"/>
                    <a:pt x="5053" y="1435"/>
                    <a:pt x="4806" y="1442"/>
                  </a:cubicBezTo>
                  <a:lnTo>
                    <a:pt x="4792" y="1442"/>
                  </a:lnTo>
                  <a:cubicBezTo>
                    <a:pt x="4548" y="1442"/>
                    <a:pt x="4351" y="1248"/>
                    <a:pt x="4345" y="999"/>
                  </a:cubicBezTo>
                  <a:cubicBezTo>
                    <a:pt x="4337" y="749"/>
                    <a:pt x="4533" y="538"/>
                    <a:pt x="4781" y="532"/>
                  </a:cubicBezTo>
                  <a:close/>
                  <a:moveTo>
                    <a:pt x="4767" y="0"/>
                  </a:moveTo>
                  <a:cubicBezTo>
                    <a:pt x="4327" y="12"/>
                    <a:pt x="3962" y="315"/>
                    <a:pt x="3849" y="721"/>
                  </a:cubicBezTo>
                  <a:lnTo>
                    <a:pt x="266" y="721"/>
                  </a:lnTo>
                  <a:cubicBezTo>
                    <a:pt x="120" y="721"/>
                    <a:pt x="0" y="840"/>
                    <a:pt x="0" y="987"/>
                  </a:cubicBezTo>
                  <a:cubicBezTo>
                    <a:pt x="0" y="1134"/>
                    <a:pt x="120" y="1253"/>
                    <a:pt x="266" y="1253"/>
                  </a:cubicBezTo>
                  <a:lnTo>
                    <a:pt x="3848" y="1253"/>
                  </a:lnTo>
                  <a:cubicBezTo>
                    <a:pt x="3963" y="1672"/>
                    <a:pt x="4340" y="1973"/>
                    <a:pt x="4792" y="1973"/>
                  </a:cubicBezTo>
                  <a:lnTo>
                    <a:pt x="4820" y="1973"/>
                  </a:lnTo>
                  <a:cubicBezTo>
                    <a:pt x="5259" y="1961"/>
                    <a:pt x="5625" y="1658"/>
                    <a:pt x="5738" y="1253"/>
                  </a:cubicBezTo>
                  <a:lnTo>
                    <a:pt x="17741" y="1253"/>
                  </a:lnTo>
                  <a:cubicBezTo>
                    <a:pt x="17888" y="1253"/>
                    <a:pt x="18007" y="1134"/>
                    <a:pt x="18007" y="987"/>
                  </a:cubicBezTo>
                  <a:cubicBezTo>
                    <a:pt x="18007" y="840"/>
                    <a:pt x="17888" y="721"/>
                    <a:pt x="17741" y="721"/>
                  </a:cubicBezTo>
                  <a:lnTo>
                    <a:pt x="5738" y="721"/>
                  </a:lnTo>
                  <a:cubicBezTo>
                    <a:pt x="5624" y="302"/>
                    <a:pt x="5246" y="0"/>
                    <a:pt x="4793" y="0"/>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33" name="Google Shape;2114;p59">
              <a:extLst>
                <a:ext uri="{FF2B5EF4-FFF2-40B4-BE49-F238E27FC236}">
                  <a16:creationId xmlns:a16="http://schemas.microsoft.com/office/drawing/2014/main" id="{AFF6386D-2B4A-5F5F-9230-3EEF80251812}"/>
                </a:ext>
              </a:extLst>
            </p:cNvPr>
            <p:cNvSpPr/>
            <p:nvPr/>
          </p:nvSpPr>
          <p:spPr>
            <a:xfrm>
              <a:off x="6498476" y="3568460"/>
              <a:ext cx="149950" cy="17645"/>
            </a:xfrm>
            <a:custGeom>
              <a:avLst/>
              <a:gdLst/>
              <a:ahLst/>
              <a:cxnLst/>
              <a:rect l="l" t="t" r="r" b="b"/>
              <a:pathLst>
                <a:path w="4521" h="532" extrusionOk="0">
                  <a:moveTo>
                    <a:pt x="267" y="0"/>
                  </a:moveTo>
                  <a:cubicBezTo>
                    <a:pt x="120" y="0"/>
                    <a:pt x="1" y="119"/>
                    <a:pt x="1" y="266"/>
                  </a:cubicBezTo>
                  <a:cubicBezTo>
                    <a:pt x="1" y="413"/>
                    <a:pt x="120" y="531"/>
                    <a:pt x="267" y="531"/>
                  </a:cubicBezTo>
                  <a:lnTo>
                    <a:pt x="4254" y="531"/>
                  </a:lnTo>
                  <a:cubicBezTo>
                    <a:pt x="4401" y="531"/>
                    <a:pt x="4520" y="413"/>
                    <a:pt x="4520" y="266"/>
                  </a:cubicBezTo>
                  <a:cubicBezTo>
                    <a:pt x="4520" y="119"/>
                    <a:pt x="4401" y="0"/>
                    <a:pt x="4254" y="0"/>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34" name="Google Shape;2115;p59">
              <a:extLst>
                <a:ext uri="{FF2B5EF4-FFF2-40B4-BE49-F238E27FC236}">
                  <a16:creationId xmlns:a16="http://schemas.microsoft.com/office/drawing/2014/main" id="{5AC9BE1B-E843-F86D-FE09-EEB2780C2E60}"/>
                </a:ext>
              </a:extLst>
            </p:cNvPr>
            <p:cNvSpPr/>
            <p:nvPr/>
          </p:nvSpPr>
          <p:spPr>
            <a:xfrm>
              <a:off x="6342059" y="3417183"/>
              <a:ext cx="118839" cy="168922"/>
            </a:xfrm>
            <a:custGeom>
              <a:avLst/>
              <a:gdLst/>
              <a:ahLst/>
              <a:cxnLst/>
              <a:rect l="l" t="t" r="r" b="b"/>
              <a:pathLst>
                <a:path w="3583" h="5093" extrusionOk="0">
                  <a:moveTo>
                    <a:pt x="981" y="532"/>
                  </a:moveTo>
                  <a:cubicBezTo>
                    <a:pt x="1229" y="532"/>
                    <a:pt x="1430" y="737"/>
                    <a:pt x="1430" y="987"/>
                  </a:cubicBezTo>
                  <a:cubicBezTo>
                    <a:pt x="1430" y="1239"/>
                    <a:pt x="1229" y="1442"/>
                    <a:pt x="981" y="1442"/>
                  </a:cubicBezTo>
                  <a:cubicBezTo>
                    <a:pt x="733" y="1442"/>
                    <a:pt x="532" y="1239"/>
                    <a:pt x="532" y="987"/>
                  </a:cubicBezTo>
                  <a:cubicBezTo>
                    <a:pt x="532" y="737"/>
                    <a:pt x="733" y="532"/>
                    <a:pt x="981" y="532"/>
                  </a:cubicBezTo>
                  <a:close/>
                  <a:moveTo>
                    <a:pt x="981" y="1"/>
                  </a:moveTo>
                  <a:cubicBezTo>
                    <a:pt x="440" y="1"/>
                    <a:pt x="1" y="443"/>
                    <a:pt x="1" y="987"/>
                  </a:cubicBezTo>
                  <a:cubicBezTo>
                    <a:pt x="1" y="1445"/>
                    <a:pt x="312" y="1832"/>
                    <a:pt x="734" y="1942"/>
                  </a:cubicBezTo>
                  <a:lnTo>
                    <a:pt x="734" y="4650"/>
                  </a:lnTo>
                  <a:cubicBezTo>
                    <a:pt x="734" y="4894"/>
                    <a:pt x="932" y="5092"/>
                    <a:pt x="1178" y="5092"/>
                  </a:cubicBezTo>
                  <a:lnTo>
                    <a:pt x="3316" y="5092"/>
                  </a:lnTo>
                  <a:cubicBezTo>
                    <a:pt x="3463" y="5092"/>
                    <a:pt x="3582" y="4974"/>
                    <a:pt x="3582" y="4826"/>
                  </a:cubicBezTo>
                  <a:cubicBezTo>
                    <a:pt x="3582" y="4680"/>
                    <a:pt x="3463" y="4561"/>
                    <a:pt x="3316" y="4561"/>
                  </a:cubicBezTo>
                  <a:lnTo>
                    <a:pt x="1266" y="4561"/>
                  </a:lnTo>
                  <a:lnTo>
                    <a:pt x="1266" y="1932"/>
                  </a:lnTo>
                  <a:cubicBezTo>
                    <a:pt x="1668" y="1809"/>
                    <a:pt x="1962" y="1432"/>
                    <a:pt x="1962" y="987"/>
                  </a:cubicBezTo>
                  <a:cubicBezTo>
                    <a:pt x="1962" y="443"/>
                    <a:pt x="1521" y="1"/>
                    <a:pt x="981" y="1"/>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35" name="Google Shape;2116;p59">
              <a:extLst>
                <a:ext uri="{FF2B5EF4-FFF2-40B4-BE49-F238E27FC236}">
                  <a16:creationId xmlns:a16="http://schemas.microsoft.com/office/drawing/2014/main" id="{F1D717C0-75B5-1603-4204-0E0D6CE9636A}"/>
                </a:ext>
              </a:extLst>
            </p:cNvPr>
            <p:cNvSpPr/>
            <p:nvPr/>
          </p:nvSpPr>
          <p:spPr>
            <a:xfrm>
              <a:off x="6341561" y="3597515"/>
              <a:ext cx="306866" cy="65506"/>
            </a:xfrm>
            <a:custGeom>
              <a:avLst/>
              <a:gdLst/>
              <a:ahLst/>
              <a:cxnLst/>
              <a:rect l="l" t="t" r="r" b="b"/>
              <a:pathLst>
                <a:path w="9252" h="1975" extrusionOk="0">
                  <a:moveTo>
                    <a:pt x="996" y="532"/>
                  </a:moveTo>
                  <a:cubicBezTo>
                    <a:pt x="1241" y="532"/>
                    <a:pt x="1438" y="727"/>
                    <a:pt x="1444" y="976"/>
                  </a:cubicBezTo>
                  <a:cubicBezTo>
                    <a:pt x="1451" y="1226"/>
                    <a:pt x="1255" y="1436"/>
                    <a:pt x="1008" y="1443"/>
                  </a:cubicBezTo>
                  <a:lnTo>
                    <a:pt x="995" y="1443"/>
                  </a:lnTo>
                  <a:cubicBezTo>
                    <a:pt x="751" y="1443"/>
                    <a:pt x="554" y="1248"/>
                    <a:pt x="547" y="999"/>
                  </a:cubicBezTo>
                  <a:cubicBezTo>
                    <a:pt x="541" y="749"/>
                    <a:pt x="737" y="539"/>
                    <a:pt x="984" y="532"/>
                  </a:cubicBezTo>
                  <a:close/>
                  <a:moveTo>
                    <a:pt x="7012" y="532"/>
                  </a:moveTo>
                  <a:cubicBezTo>
                    <a:pt x="7257" y="532"/>
                    <a:pt x="7455" y="727"/>
                    <a:pt x="7461" y="976"/>
                  </a:cubicBezTo>
                  <a:cubicBezTo>
                    <a:pt x="7468" y="1226"/>
                    <a:pt x="7272" y="1436"/>
                    <a:pt x="7024" y="1443"/>
                  </a:cubicBezTo>
                  <a:lnTo>
                    <a:pt x="7012" y="1443"/>
                  </a:lnTo>
                  <a:cubicBezTo>
                    <a:pt x="6767" y="1443"/>
                    <a:pt x="6570" y="1248"/>
                    <a:pt x="6563" y="999"/>
                  </a:cubicBezTo>
                  <a:cubicBezTo>
                    <a:pt x="6556" y="749"/>
                    <a:pt x="6752" y="539"/>
                    <a:pt x="7000" y="532"/>
                  </a:cubicBezTo>
                  <a:close/>
                  <a:moveTo>
                    <a:pt x="996" y="0"/>
                  </a:moveTo>
                  <a:cubicBezTo>
                    <a:pt x="987" y="0"/>
                    <a:pt x="978" y="0"/>
                    <a:pt x="969" y="1"/>
                  </a:cubicBezTo>
                  <a:cubicBezTo>
                    <a:pt x="429" y="16"/>
                    <a:pt x="0" y="470"/>
                    <a:pt x="15" y="1014"/>
                  </a:cubicBezTo>
                  <a:cubicBezTo>
                    <a:pt x="29" y="1553"/>
                    <a:pt x="460" y="1975"/>
                    <a:pt x="995" y="1975"/>
                  </a:cubicBezTo>
                  <a:cubicBezTo>
                    <a:pt x="1004" y="1975"/>
                    <a:pt x="1013" y="1975"/>
                    <a:pt x="1022" y="1974"/>
                  </a:cubicBezTo>
                  <a:cubicBezTo>
                    <a:pt x="1462" y="1962"/>
                    <a:pt x="1827" y="1658"/>
                    <a:pt x="1940" y="1253"/>
                  </a:cubicBezTo>
                  <a:lnTo>
                    <a:pt x="6066" y="1253"/>
                  </a:lnTo>
                  <a:cubicBezTo>
                    <a:pt x="6180" y="1673"/>
                    <a:pt x="6558" y="1975"/>
                    <a:pt x="7011" y="1975"/>
                  </a:cubicBezTo>
                  <a:cubicBezTo>
                    <a:pt x="7020" y="1975"/>
                    <a:pt x="7030" y="1975"/>
                    <a:pt x="7039" y="1974"/>
                  </a:cubicBezTo>
                  <a:cubicBezTo>
                    <a:pt x="7478" y="1962"/>
                    <a:pt x="7843" y="1658"/>
                    <a:pt x="7957" y="1253"/>
                  </a:cubicBezTo>
                  <a:lnTo>
                    <a:pt x="8985" y="1253"/>
                  </a:lnTo>
                  <a:cubicBezTo>
                    <a:pt x="9131" y="1253"/>
                    <a:pt x="9250" y="1134"/>
                    <a:pt x="9250" y="988"/>
                  </a:cubicBezTo>
                  <a:cubicBezTo>
                    <a:pt x="9251" y="841"/>
                    <a:pt x="9132" y="722"/>
                    <a:pt x="8985" y="722"/>
                  </a:cubicBezTo>
                  <a:lnTo>
                    <a:pt x="7957" y="722"/>
                  </a:lnTo>
                  <a:cubicBezTo>
                    <a:pt x="7843" y="302"/>
                    <a:pt x="7465" y="0"/>
                    <a:pt x="7012" y="0"/>
                  </a:cubicBezTo>
                  <a:cubicBezTo>
                    <a:pt x="7003" y="0"/>
                    <a:pt x="6995" y="0"/>
                    <a:pt x="6985" y="1"/>
                  </a:cubicBezTo>
                  <a:cubicBezTo>
                    <a:pt x="6546" y="12"/>
                    <a:pt x="6180" y="316"/>
                    <a:pt x="6067" y="722"/>
                  </a:cubicBezTo>
                  <a:lnTo>
                    <a:pt x="1941" y="722"/>
                  </a:lnTo>
                  <a:cubicBezTo>
                    <a:pt x="1826" y="302"/>
                    <a:pt x="1449" y="0"/>
                    <a:pt x="996" y="0"/>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36" name="Google Shape;2117;p59">
              <a:extLst>
                <a:ext uri="{FF2B5EF4-FFF2-40B4-BE49-F238E27FC236}">
                  <a16:creationId xmlns:a16="http://schemas.microsoft.com/office/drawing/2014/main" id="{AB8CB3B5-4DA2-EE87-A1CA-4ABCFC4F2285}"/>
                </a:ext>
              </a:extLst>
            </p:cNvPr>
            <p:cNvSpPr/>
            <p:nvPr/>
          </p:nvSpPr>
          <p:spPr>
            <a:xfrm>
              <a:off x="6342025" y="3270682"/>
              <a:ext cx="65108" cy="65506"/>
            </a:xfrm>
            <a:custGeom>
              <a:avLst/>
              <a:gdLst/>
              <a:ahLst/>
              <a:cxnLst/>
              <a:rect l="l" t="t" r="r" b="b"/>
              <a:pathLst>
                <a:path w="1963" h="1975" extrusionOk="0">
                  <a:moveTo>
                    <a:pt x="982" y="532"/>
                  </a:moveTo>
                  <a:cubicBezTo>
                    <a:pt x="1230" y="532"/>
                    <a:pt x="1431" y="737"/>
                    <a:pt x="1431" y="987"/>
                  </a:cubicBezTo>
                  <a:cubicBezTo>
                    <a:pt x="1431" y="1239"/>
                    <a:pt x="1230" y="1443"/>
                    <a:pt x="982" y="1443"/>
                  </a:cubicBezTo>
                  <a:cubicBezTo>
                    <a:pt x="734" y="1443"/>
                    <a:pt x="533" y="1239"/>
                    <a:pt x="533" y="987"/>
                  </a:cubicBezTo>
                  <a:cubicBezTo>
                    <a:pt x="533" y="737"/>
                    <a:pt x="734" y="532"/>
                    <a:pt x="982" y="532"/>
                  </a:cubicBezTo>
                  <a:close/>
                  <a:moveTo>
                    <a:pt x="982" y="1"/>
                  </a:moveTo>
                  <a:cubicBezTo>
                    <a:pt x="441" y="1"/>
                    <a:pt x="1" y="444"/>
                    <a:pt x="1" y="987"/>
                  </a:cubicBezTo>
                  <a:cubicBezTo>
                    <a:pt x="1" y="1532"/>
                    <a:pt x="441" y="1975"/>
                    <a:pt x="982" y="1975"/>
                  </a:cubicBezTo>
                  <a:cubicBezTo>
                    <a:pt x="1522" y="1975"/>
                    <a:pt x="1963" y="1532"/>
                    <a:pt x="1963" y="987"/>
                  </a:cubicBezTo>
                  <a:cubicBezTo>
                    <a:pt x="1963" y="443"/>
                    <a:pt x="1522" y="1"/>
                    <a:pt x="982" y="1"/>
                  </a:cubicBezTo>
                  <a:close/>
                </a:path>
              </a:pathLst>
            </a:custGeom>
            <a:solidFill>
              <a:schemeClr val="dk1"/>
            </a:solidFill>
            <a:ln>
              <a:noFill/>
            </a:ln>
          </p:spPr>
          <p:txBody>
            <a:bodyPr spcFirstLastPara="1" wrap="square" lIns="91425" tIns="91425" rIns="91425" bIns="91425" anchor="ctr" anchorCtr="0">
              <a:noAutofit/>
            </a:bodyPr>
            <a:lstStyle/>
            <a:p>
              <a:endParaRPr/>
            </a:p>
          </p:txBody>
        </p:sp>
      </p:grpSp>
      <p:grpSp>
        <p:nvGrpSpPr>
          <p:cNvPr id="39" name="Google Shape;2470;p64">
            <a:extLst>
              <a:ext uri="{FF2B5EF4-FFF2-40B4-BE49-F238E27FC236}">
                <a16:creationId xmlns:a16="http://schemas.microsoft.com/office/drawing/2014/main" id="{3CE49501-EB16-989C-F945-707F80E8795B}"/>
              </a:ext>
            </a:extLst>
          </p:cNvPr>
          <p:cNvGrpSpPr/>
          <p:nvPr/>
        </p:nvGrpSpPr>
        <p:grpSpPr>
          <a:xfrm>
            <a:off x="3319446" y="2717523"/>
            <a:ext cx="469050" cy="536645"/>
            <a:chOff x="2651478" y="2288393"/>
            <a:chExt cx="526136" cy="601957"/>
          </a:xfrm>
        </p:grpSpPr>
        <p:sp>
          <p:nvSpPr>
            <p:cNvPr id="40" name="Google Shape;2471;p64">
              <a:extLst>
                <a:ext uri="{FF2B5EF4-FFF2-40B4-BE49-F238E27FC236}">
                  <a16:creationId xmlns:a16="http://schemas.microsoft.com/office/drawing/2014/main" id="{A30B842C-6267-17DF-6DA2-DFB6805F3159}"/>
                </a:ext>
              </a:extLst>
            </p:cNvPr>
            <p:cNvSpPr/>
            <p:nvPr/>
          </p:nvSpPr>
          <p:spPr>
            <a:xfrm>
              <a:off x="2768194" y="2464446"/>
              <a:ext cx="204046" cy="425904"/>
            </a:xfrm>
            <a:custGeom>
              <a:avLst/>
              <a:gdLst/>
              <a:ahLst/>
              <a:cxnLst/>
              <a:rect l="l" t="t" r="r" b="b"/>
              <a:pathLst>
                <a:path w="6152" h="12841" extrusionOk="0">
                  <a:moveTo>
                    <a:pt x="3077" y="532"/>
                  </a:moveTo>
                  <a:cubicBezTo>
                    <a:pt x="4103" y="532"/>
                    <a:pt x="4956" y="1278"/>
                    <a:pt x="5115" y="2250"/>
                  </a:cubicBezTo>
                  <a:lnTo>
                    <a:pt x="3761" y="2250"/>
                  </a:lnTo>
                  <a:cubicBezTo>
                    <a:pt x="3615" y="2250"/>
                    <a:pt x="3495" y="2369"/>
                    <a:pt x="3495" y="2515"/>
                  </a:cubicBezTo>
                  <a:cubicBezTo>
                    <a:pt x="3495" y="2663"/>
                    <a:pt x="3615" y="2781"/>
                    <a:pt x="3761" y="2781"/>
                  </a:cubicBezTo>
                  <a:lnTo>
                    <a:pt x="5140" y="2781"/>
                  </a:lnTo>
                  <a:lnTo>
                    <a:pt x="5140" y="3147"/>
                  </a:lnTo>
                  <a:lnTo>
                    <a:pt x="3761" y="3147"/>
                  </a:lnTo>
                  <a:cubicBezTo>
                    <a:pt x="3615" y="3147"/>
                    <a:pt x="3495" y="3266"/>
                    <a:pt x="3495" y="3412"/>
                  </a:cubicBezTo>
                  <a:cubicBezTo>
                    <a:pt x="3495" y="3560"/>
                    <a:pt x="3615" y="3678"/>
                    <a:pt x="3761" y="3678"/>
                  </a:cubicBezTo>
                  <a:lnTo>
                    <a:pt x="5140" y="3678"/>
                  </a:lnTo>
                  <a:lnTo>
                    <a:pt x="5140" y="4045"/>
                  </a:lnTo>
                  <a:lnTo>
                    <a:pt x="3761" y="4045"/>
                  </a:lnTo>
                  <a:cubicBezTo>
                    <a:pt x="3615" y="4045"/>
                    <a:pt x="3495" y="4164"/>
                    <a:pt x="3495" y="4311"/>
                  </a:cubicBezTo>
                  <a:cubicBezTo>
                    <a:pt x="3495" y="4457"/>
                    <a:pt x="3615" y="4576"/>
                    <a:pt x="3761" y="4576"/>
                  </a:cubicBezTo>
                  <a:lnTo>
                    <a:pt x="5140" y="4576"/>
                  </a:lnTo>
                  <a:lnTo>
                    <a:pt x="5140" y="4942"/>
                  </a:lnTo>
                  <a:lnTo>
                    <a:pt x="3761" y="4942"/>
                  </a:lnTo>
                  <a:cubicBezTo>
                    <a:pt x="3615" y="4942"/>
                    <a:pt x="3495" y="5061"/>
                    <a:pt x="3495" y="5208"/>
                  </a:cubicBezTo>
                  <a:cubicBezTo>
                    <a:pt x="3495" y="5355"/>
                    <a:pt x="3615" y="5474"/>
                    <a:pt x="3761" y="5474"/>
                  </a:cubicBezTo>
                  <a:lnTo>
                    <a:pt x="5140" y="5474"/>
                  </a:lnTo>
                  <a:lnTo>
                    <a:pt x="5140" y="5838"/>
                  </a:lnTo>
                  <a:lnTo>
                    <a:pt x="4590" y="5838"/>
                  </a:lnTo>
                  <a:cubicBezTo>
                    <a:pt x="4443" y="5838"/>
                    <a:pt x="4324" y="5957"/>
                    <a:pt x="4324" y="6104"/>
                  </a:cubicBezTo>
                  <a:cubicBezTo>
                    <a:pt x="4324" y="6251"/>
                    <a:pt x="4443" y="6370"/>
                    <a:pt x="4590" y="6370"/>
                  </a:cubicBezTo>
                  <a:lnTo>
                    <a:pt x="5579" y="6370"/>
                  </a:lnTo>
                  <a:lnTo>
                    <a:pt x="5579" y="7341"/>
                  </a:lnTo>
                  <a:cubicBezTo>
                    <a:pt x="5579" y="7744"/>
                    <a:pt x="5480" y="8126"/>
                    <a:pt x="5306" y="8463"/>
                  </a:cubicBezTo>
                  <a:lnTo>
                    <a:pt x="846" y="8463"/>
                  </a:lnTo>
                  <a:cubicBezTo>
                    <a:pt x="673" y="8126"/>
                    <a:pt x="573" y="7744"/>
                    <a:pt x="573" y="7341"/>
                  </a:cubicBezTo>
                  <a:lnTo>
                    <a:pt x="573" y="6370"/>
                  </a:lnTo>
                  <a:lnTo>
                    <a:pt x="3136" y="6370"/>
                  </a:lnTo>
                  <a:cubicBezTo>
                    <a:pt x="3283" y="6370"/>
                    <a:pt x="3402" y="6251"/>
                    <a:pt x="3402" y="6104"/>
                  </a:cubicBezTo>
                  <a:cubicBezTo>
                    <a:pt x="3402" y="5958"/>
                    <a:pt x="3283" y="5838"/>
                    <a:pt x="3136" y="5838"/>
                  </a:cubicBezTo>
                  <a:lnTo>
                    <a:pt x="1012" y="5838"/>
                  </a:lnTo>
                  <a:lnTo>
                    <a:pt x="1012" y="5474"/>
                  </a:lnTo>
                  <a:lnTo>
                    <a:pt x="2391" y="5474"/>
                  </a:lnTo>
                  <a:cubicBezTo>
                    <a:pt x="2537" y="5474"/>
                    <a:pt x="2657" y="5355"/>
                    <a:pt x="2657" y="5208"/>
                  </a:cubicBezTo>
                  <a:cubicBezTo>
                    <a:pt x="2657" y="5061"/>
                    <a:pt x="2537" y="4942"/>
                    <a:pt x="2391" y="4942"/>
                  </a:cubicBezTo>
                  <a:lnTo>
                    <a:pt x="1012" y="4942"/>
                  </a:lnTo>
                  <a:lnTo>
                    <a:pt x="1012" y="4577"/>
                  </a:lnTo>
                  <a:lnTo>
                    <a:pt x="2391" y="4577"/>
                  </a:lnTo>
                  <a:cubicBezTo>
                    <a:pt x="2537" y="4577"/>
                    <a:pt x="2657" y="4457"/>
                    <a:pt x="2657" y="4311"/>
                  </a:cubicBezTo>
                  <a:cubicBezTo>
                    <a:pt x="2657" y="4164"/>
                    <a:pt x="2537" y="4045"/>
                    <a:pt x="2391" y="4045"/>
                  </a:cubicBezTo>
                  <a:lnTo>
                    <a:pt x="1012" y="4045"/>
                  </a:lnTo>
                  <a:lnTo>
                    <a:pt x="1012" y="3679"/>
                  </a:lnTo>
                  <a:lnTo>
                    <a:pt x="2391" y="3679"/>
                  </a:lnTo>
                  <a:cubicBezTo>
                    <a:pt x="2537" y="3679"/>
                    <a:pt x="2657" y="3560"/>
                    <a:pt x="2657" y="3413"/>
                  </a:cubicBezTo>
                  <a:cubicBezTo>
                    <a:pt x="2657" y="3266"/>
                    <a:pt x="2537" y="3147"/>
                    <a:pt x="2391" y="3147"/>
                  </a:cubicBezTo>
                  <a:lnTo>
                    <a:pt x="1012" y="3147"/>
                  </a:lnTo>
                  <a:lnTo>
                    <a:pt x="1012" y="2781"/>
                  </a:lnTo>
                  <a:lnTo>
                    <a:pt x="2391" y="2781"/>
                  </a:lnTo>
                  <a:cubicBezTo>
                    <a:pt x="2537" y="2781"/>
                    <a:pt x="2657" y="2662"/>
                    <a:pt x="2657" y="2515"/>
                  </a:cubicBezTo>
                  <a:cubicBezTo>
                    <a:pt x="2657" y="2368"/>
                    <a:pt x="2537" y="2250"/>
                    <a:pt x="2391" y="2250"/>
                  </a:cubicBezTo>
                  <a:lnTo>
                    <a:pt x="1038" y="2250"/>
                  </a:lnTo>
                  <a:cubicBezTo>
                    <a:pt x="1197" y="1278"/>
                    <a:pt x="2050" y="532"/>
                    <a:pt x="3077" y="532"/>
                  </a:cubicBezTo>
                  <a:close/>
                  <a:moveTo>
                    <a:pt x="4937" y="8995"/>
                  </a:moveTo>
                  <a:cubicBezTo>
                    <a:pt x="4478" y="9499"/>
                    <a:pt x="3814" y="9817"/>
                    <a:pt x="3077" y="9817"/>
                  </a:cubicBezTo>
                  <a:cubicBezTo>
                    <a:pt x="2338" y="9817"/>
                    <a:pt x="1674" y="9499"/>
                    <a:pt x="1216" y="8995"/>
                  </a:cubicBezTo>
                  <a:close/>
                  <a:moveTo>
                    <a:pt x="3477" y="10321"/>
                  </a:moveTo>
                  <a:lnTo>
                    <a:pt x="3477" y="11404"/>
                  </a:lnTo>
                  <a:lnTo>
                    <a:pt x="2676" y="11404"/>
                  </a:lnTo>
                  <a:lnTo>
                    <a:pt x="2676" y="10321"/>
                  </a:lnTo>
                  <a:cubicBezTo>
                    <a:pt x="2808" y="10339"/>
                    <a:pt x="2941" y="10348"/>
                    <a:pt x="3077" y="10348"/>
                  </a:cubicBezTo>
                  <a:cubicBezTo>
                    <a:pt x="3212" y="10348"/>
                    <a:pt x="3346" y="10339"/>
                    <a:pt x="3477" y="10321"/>
                  </a:cubicBezTo>
                  <a:close/>
                  <a:moveTo>
                    <a:pt x="3077" y="0"/>
                  </a:moveTo>
                  <a:cubicBezTo>
                    <a:pt x="1644" y="0"/>
                    <a:pt x="480" y="1155"/>
                    <a:pt x="480" y="2574"/>
                  </a:cubicBezTo>
                  <a:lnTo>
                    <a:pt x="480" y="5842"/>
                  </a:lnTo>
                  <a:cubicBezTo>
                    <a:pt x="233" y="5869"/>
                    <a:pt x="41" y="6078"/>
                    <a:pt x="41" y="6330"/>
                  </a:cubicBezTo>
                  <a:lnTo>
                    <a:pt x="41" y="7341"/>
                  </a:lnTo>
                  <a:cubicBezTo>
                    <a:pt x="41" y="8677"/>
                    <a:pt x="927" y="9812"/>
                    <a:pt x="2144" y="10203"/>
                  </a:cubicBezTo>
                  <a:lnTo>
                    <a:pt x="2144" y="11404"/>
                  </a:lnTo>
                  <a:lnTo>
                    <a:pt x="444" y="11404"/>
                  </a:lnTo>
                  <a:cubicBezTo>
                    <a:pt x="200" y="11404"/>
                    <a:pt x="0" y="11604"/>
                    <a:pt x="0" y="11848"/>
                  </a:cubicBezTo>
                  <a:lnTo>
                    <a:pt x="0" y="12398"/>
                  </a:lnTo>
                  <a:cubicBezTo>
                    <a:pt x="0" y="12643"/>
                    <a:pt x="200" y="12841"/>
                    <a:pt x="444" y="12841"/>
                  </a:cubicBezTo>
                  <a:lnTo>
                    <a:pt x="3668" y="12841"/>
                  </a:lnTo>
                  <a:cubicBezTo>
                    <a:pt x="3815" y="12841"/>
                    <a:pt x="3934" y="12722"/>
                    <a:pt x="3934" y="12576"/>
                  </a:cubicBezTo>
                  <a:cubicBezTo>
                    <a:pt x="3934" y="12428"/>
                    <a:pt x="3815" y="12310"/>
                    <a:pt x="3668" y="12310"/>
                  </a:cubicBezTo>
                  <a:lnTo>
                    <a:pt x="532" y="12310"/>
                  </a:lnTo>
                  <a:lnTo>
                    <a:pt x="532" y="11936"/>
                  </a:lnTo>
                  <a:lnTo>
                    <a:pt x="5620" y="11936"/>
                  </a:lnTo>
                  <a:lnTo>
                    <a:pt x="5620" y="12310"/>
                  </a:lnTo>
                  <a:lnTo>
                    <a:pt x="5157" y="12310"/>
                  </a:lnTo>
                  <a:cubicBezTo>
                    <a:pt x="5010" y="12310"/>
                    <a:pt x="4891" y="12428"/>
                    <a:pt x="4891" y="12576"/>
                  </a:cubicBezTo>
                  <a:cubicBezTo>
                    <a:pt x="4891" y="12722"/>
                    <a:pt x="5010" y="12841"/>
                    <a:pt x="5157" y="12841"/>
                  </a:cubicBezTo>
                  <a:lnTo>
                    <a:pt x="5709" y="12841"/>
                  </a:lnTo>
                  <a:cubicBezTo>
                    <a:pt x="5953" y="12841"/>
                    <a:pt x="6152" y="12643"/>
                    <a:pt x="6152" y="12398"/>
                  </a:cubicBezTo>
                  <a:lnTo>
                    <a:pt x="6152" y="11848"/>
                  </a:lnTo>
                  <a:cubicBezTo>
                    <a:pt x="6152" y="11604"/>
                    <a:pt x="5953" y="11404"/>
                    <a:pt x="5709" y="11404"/>
                  </a:cubicBezTo>
                  <a:lnTo>
                    <a:pt x="4008" y="11404"/>
                  </a:lnTo>
                  <a:lnTo>
                    <a:pt x="4008" y="10203"/>
                  </a:lnTo>
                  <a:cubicBezTo>
                    <a:pt x="5227" y="9812"/>
                    <a:pt x="6111" y="8677"/>
                    <a:pt x="6111" y="7341"/>
                  </a:cubicBezTo>
                  <a:lnTo>
                    <a:pt x="6111" y="6330"/>
                  </a:lnTo>
                  <a:cubicBezTo>
                    <a:pt x="6111" y="6078"/>
                    <a:pt x="5919" y="5869"/>
                    <a:pt x="5672" y="5842"/>
                  </a:cubicBezTo>
                  <a:lnTo>
                    <a:pt x="5672" y="2574"/>
                  </a:lnTo>
                  <a:cubicBezTo>
                    <a:pt x="5672" y="1155"/>
                    <a:pt x="4508" y="0"/>
                    <a:pt x="3077" y="0"/>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41" name="Google Shape;2472;p64">
              <a:extLst>
                <a:ext uri="{FF2B5EF4-FFF2-40B4-BE49-F238E27FC236}">
                  <a16:creationId xmlns:a16="http://schemas.microsoft.com/office/drawing/2014/main" id="{C3199C22-CD32-93F5-6398-9F802FACE14D}"/>
                </a:ext>
              </a:extLst>
            </p:cNvPr>
            <p:cNvSpPr/>
            <p:nvPr/>
          </p:nvSpPr>
          <p:spPr>
            <a:xfrm>
              <a:off x="2662323" y="2288393"/>
              <a:ext cx="230381" cy="200299"/>
            </a:xfrm>
            <a:custGeom>
              <a:avLst/>
              <a:gdLst/>
              <a:ahLst/>
              <a:cxnLst/>
              <a:rect l="l" t="t" r="r" b="b"/>
              <a:pathLst>
                <a:path w="6946" h="6039" extrusionOk="0">
                  <a:moveTo>
                    <a:pt x="6413" y="532"/>
                  </a:moveTo>
                  <a:lnTo>
                    <a:pt x="6413" y="4205"/>
                  </a:lnTo>
                  <a:lnTo>
                    <a:pt x="5038" y="4205"/>
                  </a:lnTo>
                  <a:cubicBezTo>
                    <a:pt x="4870" y="4205"/>
                    <a:pt x="4669" y="4288"/>
                    <a:pt x="4549" y="4406"/>
                  </a:cubicBezTo>
                  <a:lnTo>
                    <a:pt x="3473" y="5472"/>
                  </a:lnTo>
                  <a:lnTo>
                    <a:pt x="2397" y="4406"/>
                  </a:lnTo>
                  <a:cubicBezTo>
                    <a:pt x="2277" y="4288"/>
                    <a:pt x="2075" y="4205"/>
                    <a:pt x="1907" y="4205"/>
                  </a:cubicBezTo>
                  <a:lnTo>
                    <a:pt x="532" y="4205"/>
                  </a:lnTo>
                  <a:lnTo>
                    <a:pt x="532" y="532"/>
                  </a:lnTo>
                  <a:close/>
                  <a:moveTo>
                    <a:pt x="443" y="0"/>
                  </a:moveTo>
                  <a:cubicBezTo>
                    <a:pt x="198" y="0"/>
                    <a:pt x="0" y="198"/>
                    <a:pt x="0" y="443"/>
                  </a:cubicBezTo>
                  <a:lnTo>
                    <a:pt x="0" y="4293"/>
                  </a:lnTo>
                  <a:cubicBezTo>
                    <a:pt x="0" y="4537"/>
                    <a:pt x="198" y="4736"/>
                    <a:pt x="443" y="4736"/>
                  </a:cubicBezTo>
                  <a:lnTo>
                    <a:pt x="1907" y="4736"/>
                  </a:lnTo>
                  <a:cubicBezTo>
                    <a:pt x="1935" y="4736"/>
                    <a:pt x="2002" y="4764"/>
                    <a:pt x="2023" y="4784"/>
                  </a:cubicBezTo>
                  <a:lnTo>
                    <a:pt x="3160" y="5910"/>
                  </a:lnTo>
                  <a:cubicBezTo>
                    <a:pt x="3244" y="5993"/>
                    <a:pt x="3355" y="6038"/>
                    <a:pt x="3473" y="6038"/>
                  </a:cubicBezTo>
                  <a:cubicBezTo>
                    <a:pt x="3591" y="6038"/>
                    <a:pt x="3703" y="5993"/>
                    <a:pt x="3786" y="5910"/>
                  </a:cubicBezTo>
                  <a:lnTo>
                    <a:pt x="4922" y="4785"/>
                  </a:lnTo>
                  <a:cubicBezTo>
                    <a:pt x="4943" y="4764"/>
                    <a:pt x="5011" y="4736"/>
                    <a:pt x="5038" y="4736"/>
                  </a:cubicBezTo>
                  <a:lnTo>
                    <a:pt x="6503" y="4736"/>
                  </a:lnTo>
                  <a:cubicBezTo>
                    <a:pt x="6747" y="4736"/>
                    <a:pt x="6945" y="4537"/>
                    <a:pt x="6945" y="4293"/>
                  </a:cubicBezTo>
                  <a:lnTo>
                    <a:pt x="6945" y="443"/>
                  </a:lnTo>
                  <a:cubicBezTo>
                    <a:pt x="6945" y="198"/>
                    <a:pt x="6747" y="0"/>
                    <a:pt x="6503" y="0"/>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42" name="Google Shape;2473;p64">
              <a:extLst>
                <a:ext uri="{FF2B5EF4-FFF2-40B4-BE49-F238E27FC236}">
                  <a16:creationId xmlns:a16="http://schemas.microsoft.com/office/drawing/2014/main" id="{2B9F57BB-E295-6084-7C08-7F358A0CD78B}"/>
                </a:ext>
              </a:extLst>
            </p:cNvPr>
            <p:cNvSpPr/>
            <p:nvPr/>
          </p:nvSpPr>
          <p:spPr>
            <a:xfrm>
              <a:off x="2701262" y="2332208"/>
              <a:ext cx="17678" cy="68823"/>
            </a:xfrm>
            <a:custGeom>
              <a:avLst/>
              <a:gdLst/>
              <a:ahLst/>
              <a:cxnLst/>
              <a:rect l="l" t="t" r="r" b="b"/>
              <a:pathLst>
                <a:path w="533" h="2075" extrusionOk="0">
                  <a:moveTo>
                    <a:pt x="267" y="1"/>
                  </a:moveTo>
                  <a:cubicBezTo>
                    <a:pt x="120" y="1"/>
                    <a:pt x="1" y="120"/>
                    <a:pt x="1" y="266"/>
                  </a:cubicBezTo>
                  <a:lnTo>
                    <a:pt x="1" y="1809"/>
                  </a:lnTo>
                  <a:cubicBezTo>
                    <a:pt x="1" y="1955"/>
                    <a:pt x="120" y="2075"/>
                    <a:pt x="267" y="2075"/>
                  </a:cubicBezTo>
                  <a:cubicBezTo>
                    <a:pt x="414" y="2075"/>
                    <a:pt x="533" y="1955"/>
                    <a:pt x="533" y="1809"/>
                  </a:cubicBezTo>
                  <a:lnTo>
                    <a:pt x="533" y="266"/>
                  </a:lnTo>
                  <a:cubicBezTo>
                    <a:pt x="533" y="120"/>
                    <a:pt x="414" y="1"/>
                    <a:pt x="267" y="1"/>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43" name="Google Shape;2474;p64">
              <a:extLst>
                <a:ext uri="{FF2B5EF4-FFF2-40B4-BE49-F238E27FC236}">
                  <a16:creationId xmlns:a16="http://schemas.microsoft.com/office/drawing/2014/main" id="{856874C5-1D33-BB52-1EAE-8C65EA1E4865}"/>
                </a:ext>
              </a:extLst>
            </p:cNvPr>
            <p:cNvSpPr/>
            <p:nvPr/>
          </p:nvSpPr>
          <p:spPr>
            <a:xfrm>
              <a:off x="2734993" y="2324214"/>
              <a:ext cx="17678" cy="84809"/>
            </a:xfrm>
            <a:custGeom>
              <a:avLst/>
              <a:gdLst/>
              <a:ahLst/>
              <a:cxnLst/>
              <a:rect l="l" t="t" r="r" b="b"/>
              <a:pathLst>
                <a:path w="533" h="2557" extrusionOk="0">
                  <a:moveTo>
                    <a:pt x="266" y="0"/>
                  </a:moveTo>
                  <a:cubicBezTo>
                    <a:pt x="119" y="0"/>
                    <a:pt x="0" y="119"/>
                    <a:pt x="0" y="266"/>
                  </a:cubicBezTo>
                  <a:lnTo>
                    <a:pt x="0" y="2291"/>
                  </a:lnTo>
                  <a:cubicBezTo>
                    <a:pt x="0" y="2438"/>
                    <a:pt x="119" y="2557"/>
                    <a:pt x="266" y="2557"/>
                  </a:cubicBezTo>
                  <a:cubicBezTo>
                    <a:pt x="413" y="2557"/>
                    <a:pt x="532" y="2438"/>
                    <a:pt x="532" y="2291"/>
                  </a:cubicBezTo>
                  <a:lnTo>
                    <a:pt x="532" y="266"/>
                  </a:lnTo>
                  <a:cubicBezTo>
                    <a:pt x="532" y="120"/>
                    <a:pt x="413" y="0"/>
                    <a:pt x="266" y="0"/>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44" name="Google Shape;2475;p64">
              <a:extLst>
                <a:ext uri="{FF2B5EF4-FFF2-40B4-BE49-F238E27FC236}">
                  <a16:creationId xmlns:a16="http://schemas.microsoft.com/office/drawing/2014/main" id="{87DA7023-6E85-E432-0A81-F48B39C273BF}"/>
                </a:ext>
              </a:extLst>
            </p:cNvPr>
            <p:cNvSpPr/>
            <p:nvPr/>
          </p:nvSpPr>
          <p:spPr>
            <a:xfrm>
              <a:off x="2768658" y="2348990"/>
              <a:ext cx="17678" cy="35257"/>
            </a:xfrm>
            <a:custGeom>
              <a:avLst/>
              <a:gdLst/>
              <a:ahLst/>
              <a:cxnLst/>
              <a:rect l="l" t="t" r="r" b="b"/>
              <a:pathLst>
                <a:path w="533" h="1063" extrusionOk="0">
                  <a:moveTo>
                    <a:pt x="267" y="1"/>
                  </a:moveTo>
                  <a:cubicBezTo>
                    <a:pt x="120" y="1"/>
                    <a:pt x="1" y="120"/>
                    <a:pt x="1" y="267"/>
                  </a:cubicBezTo>
                  <a:lnTo>
                    <a:pt x="1" y="796"/>
                  </a:lnTo>
                  <a:cubicBezTo>
                    <a:pt x="1" y="944"/>
                    <a:pt x="120" y="1062"/>
                    <a:pt x="267" y="1062"/>
                  </a:cubicBezTo>
                  <a:cubicBezTo>
                    <a:pt x="414" y="1062"/>
                    <a:pt x="533" y="943"/>
                    <a:pt x="533" y="796"/>
                  </a:cubicBezTo>
                  <a:lnTo>
                    <a:pt x="533" y="267"/>
                  </a:lnTo>
                  <a:cubicBezTo>
                    <a:pt x="533" y="120"/>
                    <a:pt x="414" y="1"/>
                    <a:pt x="267" y="1"/>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45" name="Google Shape;2476;p64">
              <a:extLst>
                <a:ext uri="{FF2B5EF4-FFF2-40B4-BE49-F238E27FC236}">
                  <a16:creationId xmlns:a16="http://schemas.microsoft.com/office/drawing/2014/main" id="{E4FF8EE3-C6E2-64C6-C07E-21BF11F964DE}"/>
                </a:ext>
              </a:extLst>
            </p:cNvPr>
            <p:cNvSpPr/>
            <p:nvPr/>
          </p:nvSpPr>
          <p:spPr>
            <a:xfrm>
              <a:off x="2802357" y="2333800"/>
              <a:ext cx="17678" cy="65638"/>
            </a:xfrm>
            <a:custGeom>
              <a:avLst/>
              <a:gdLst/>
              <a:ahLst/>
              <a:cxnLst/>
              <a:rect l="l" t="t" r="r" b="b"/>
              <a:pathLst>
                <a:path w="533" h="1979" extrusionOk="0">
                  <a:moveTo>
                    <a:pt x="266" y="1"/>
                  </a:moveTo>
                  <a:cubicBezTo>
                    <a:pt x="119" y="1"/>
                    <a:pt x="0" y="120"/>
                    <a:pt x="0" y="267"/>
                  </a:cubicBezTo>
                  <a:lnTo>
                    <a:pt x="0" y="1712"/>
                  </a:lnTo>
                  <a:cubicBezTo>
                    <a:pt x="0" y="1859"/>
                    <a:pt x="119" y="1978"/>
                    <a:pt x="266" y="1978"/>
                  </a:cubicBezTo>
                  <a:cubicBezTo>
                    <a:pt x="413" y="1978"/>
                    <a:pt x="532" y="1859"/>
                    <a:pt x="532" y="1712"/>
                  </a:cubicBezTo>
                  <a:lnTo>
                    <a:pt x="532" y="267"/>
                  </a:lnTo>
                  <a:cubicBezTo>
                    <a:pt x="532" y="120"/>
                    <a:pt x="413" y="1"/>
                    <a:pt x="266" y="1"/>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46" name="Google Shape;2477;p64">
              <a:extLst>
                <a:ext uri="{FF2B5EF4-FFF2-40B4-BE49-F238E27FC236}">
                  <a16:creationId xmlns:a16="http://schemas.microsoft.com/office/drawing/2014/main" id="{68B303AD-0C9D-C1C0-133B-610148710E00}"/>
                </a:ext>
              </a:extLst>
            </p:cNvPr>
            <p:cNvSpPr/>
            <p:nvPr/>
          </p:nvSpPr>
          <p:spPr>
            <a:xfrm>
              <a:off x="2836055" y="2346602"/>
              <a:ext cx="17678" cy="40066"/>
            </a:xfrm>
            <a:custGeom>
              <a:avLst/>
              <a:gdLst/>
              <a:ahLst/>
              <a:cxnLst/>
              <a:rect l="l" t="t" r="r" b="b"/>
              <a:pathLst>
                <a:path w="533" h="1208" extrusionOk="0">
                  <a:moveTo>
                    <a:pt x="267" y="1"/>
                  </a:moveTo>
                  <a:cubicBezTo>
                    <a:pt x="120" y="1"/>
                    <a:pt x="1" y="120"/>
                    <a:pt x="1" y="267"/>
                  </a:cubicBezTo>
                  <a:lnTo>
                    <a:pt x="1" y="941"/>
                  </a:lnTo>
                  <a:cubicBezTo>
                    <a:pt x="1" y="1088"/>
                    <a:pt x="120" y="1207"/>
                    <a:pt x="267" y="1207"/>
                  </a:cubicBezTo>
                  <a:cubicBezTo>
                    <a:pt x="413" y="1207"/>
                    <a:pt x="533" y="1088"/>
                    <a:pt x="533" y="941"/>
                  </a:cubicBezTo>
                  <a:lnTo>
                    <a:pt x="533" y="267"/>
                  </a:lnTo>
                  <a:cubicBezTo>
                    <a:pt x="533" y="120"/>
                    <a:pt x="413" y="1"/>
                    <a:pt x="267" y="1"/>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47" name="Google Shape;2478;p64">
              <a:extLst>
                <a:ext uri="{FF2B5EF4-FFF2-40B4-BE49-F238E27FC236}">
                  <a16:creationId xmlns:a16="http://schemas.microsoft.com/office/drawing/2014/main" id="{BD039D01-1F3A-DBAF-92C8-7D4DABB3ECAA}"/>
                </a:ext>
              </a:extLst>
            </p:cNvPr>
            <p:cNvSpPr/>
            <p:nvPr/>
          </p:nvSpPr>
          <p:spPr>
            <a:xfrm>
              <a:off x="2947199" y="2333833"/>
              <a:ext cx="230415" cy="196882"/>
            </a:xfrm>
            <a:custGeom>
              <a:avLst/>
              <a:gdLst/>
              <a:ahLst/>
              <a:cxnLst/>
              <a:rect l="l" t="t" r="r" b="b"/>
              <a:pathLst>
                <a:path w="6947" h="5936" extrusionOk="0">
                  <a:moveTo>
                    <a:pt x="5290" y="1"/>
                  </a:moveTo>
                  <a:cubicBezTo>
                    <a:pt x="5143" y="1"/>
                    <a:pt x="5024" y="120"/>
                    <a:pt x="5024" y="267"/>
                  </a:cubicBezTo>
                  <a:cubicBezTo>
                    <a:pt x="5024" y="414"/>
                    <a:pt x="5143" y="533"/>
                    <a:pt x="5290" y="533"/>
                  </a:cubicBezTo>
                  <a:lnTo>
                    <a:pt x="6415" y="533"/>
                  </a:lnTo>
                  <a:lnTo>
                    <a:pt x="6415" y="4205"/>
                  </a:lnTo>
                  <a:lnTo>
                    <a:pt x="3614" y="4205"/>
                  </a:lnTo>
                  <a:cubicBezTo>
                    <a:pt x="3465" y="4205"/>
                    <a:pt x="3266" y="4266"/>
                    <a:pt x="3142" y="4348"/>
                  </a:cubicBezTo>
                  <a:lnTo>
                    <a:pt x="1783" y="5247"/>
                  </a:lnTo>
                  <a:lnTo>
                    <a:pt x="1783" y="4649"/>
                  </a:lnTo>
                  <a:cubicBezTo>
                    <a:pt x="1783" y="4405"/>
                    <a:pt x="1584" y="4205"/>
                    <a:pt x="1340" y="4205"/>
                  </a:cubicBezTo>
                  <a:lnTo>
                    <a:pt x="533" y="4205"/>
                  </a:lnTo>
                  <a:lnTo>
                    <a:pt x="533" y="533"/>
                  </a:lnTo>
                  <a:lnTo>
                    <a:pt x="3730" y="533"/>
                  </a:lnTo>
                  <a:cubicBezTo>
                    <a:pt x="3877" y="533"/>
                    <a:pt x="3996" y="415"/>
                    <a:pt x="3996" y="267"/>
                  </a:cubicBezTo>
                  <a:cubicBezTo>
                    <a:pt x="3996" y="120"/>
                    <a:pt x="3877" y="2"/>
                    <a:pt x="3730" y="2"/>
                  </a:cubicBezTo>
                  <a:lnTo>
                    <a:pt x="445" y="2"/>
                  </a:lnTo>
                  <a:cubicBezTo>
                    <a:pt x="200" y="2"/>
                    <a:pt x="1" y="200"/>
                    <a:pt x="1" y="444"/>
                  </a:cubicBezTo>
                  <a:lnTo>
                    <a:pt x="1" y="4295"/>
                  </a:lnTo>
                  <a:cubicBezTo>
                    <a:pt x="1" y="4539"/>
                    <a:pt x="200" y="4738"/>
                    <a:pt x="445" y="4738"/>
                  </a:cubicBezTo>
                  <a:lnTo>
                    <a:pt x="1252" y="4738"/>
                  </a:lnTo>
                  <a:lnTo>
                    <a:pt x="1252" y="5566"/>
                  </a:lnTo>
                  <a:cubicBezTo>
                    <a:pt x="1252" y="5711"/>
                    <a:pt x="1320" y="5835"/>
                    <a:pt x="1435" y="5896"/>
                  </a:cubicBezTo>
                  <a:cubicBezTo>
                    <a:pt x="1485" y="5923"/>
                    <a:pt x="1538" y="5935"/>
                    <a:pt x="1593" y="5935"/>
                  </a:cubicBezTo>
                  <a:cubicBezTo>
                    <a:pt x="1667" y="5935"/>
                    <a:pt x="1743" y="5913"/>
                    <a:pt x="1812" y="5867"/>
                  </a:cubicBezTo>
                  <a:lnTo>
                    <a:pt x="3435" y="4792"/>
                  </a:lnTo>
                  <a:cubicBezTo>
                    <a:pt x="3473" y="4766"/>
                    <a:pt x="3568" y="4738"/>
                    <a:pt x="3614" y="4738"/>
                  </a:cubicBezTo>
                  <a:lnTo>
                    <a:pt x="6503" y="4738"/>
                  </a:lnTo>
                  <a:cubicBezTo>
                    <a:pt x="6748" y="4738"/>
                    <a:pt x="6947" y="4539"/>
                    <a:pt x="6947" y="4295"/>
                  </a:cubicBezTo>
                  <a:lnTo>
                    <a:pt x="6947" y="444"/>
                  </a:lnTo>
                  <a:cubicBezTo>
                    <a:pt x="6947" y="200"/>
                    <a:pt x="6748" y="1"/>
                    <a:pt x="6503" y="1"/>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48" name="Google Shape;2479;p64">
              <a:extLst>
                <a:ext uri="{FF2B5EF4-FFF2-40B4-BE49-F238E27FC236}">
                  <a16:creationId xmlns:a16="http://schemas.microsoft.com/office/drawing/2014/main" id="{A4DCEE78-B5E2-B794-0468-D455151AE2DC}"/>
                </a:ext>
              </a:extLst>
            </p:cNvPr>
            <p:cNvSpPr/>
            <p:nvPr/>
          </p:nvSpPr>
          <p:spPr>
            <a:xfrm>
              <a:off x="2986204" y="2377713"/>
              <a:ext cx="17678" cy="68823"/>
            </a:xfrm>
            <a:custGeom>
              <a:avLst/>
              <a:gdLst/>
              <a:ahLst/>
              <a:cxnLst/>
              <a:rect l="l" t="t" r="r" b="b"/>
              <a:pathLst>
                <a:path w="533" h="2075" extrusionOk="0">
                  <a:moveTo>
                    <a:pt x="267" y="0"/>
                  </a:moveTo>
                  <a:cubicBezTo>
                    <a:pt x="120" y="0"/>
                    <a:pt x="1" y="119"/>
                    <a:pt x="1" y="266"/>
                  </a:cubicBezTo>
                  <a:lnTo>
                    <a:pt x="1" y="1808"/>
                  </a:lnTo>
                  <a:cubicBezTo>
                    <a:pt x="1" y="1955"/>
                    <a:pt x="120" y="2074"/>
                    <a:pt x="267" y="2074"/>
                  </a:cubicBezTo>
                  <a:cubicBezTo>
                    <a:pt x="413" y="2074"/>
                    <a:pt x="532" y="1955"/>
                    <a:pt x="532" y="1808"/>
                  </a:cubicBezTo>
                  <a:lnTo>
                    <a:pt x="532" y="266"/>
                  </a:lnTo>
                  <a:cubicBezTo>
                    <a:pt x="532" y="119"/>
                    <a:pt x="413" y="0"/>
                    <a:pt x="267" y="0"/>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49" name="Google Shape;2480;p64">
              <a:extLst>
                <a:ext uri="{FF2B5EF4-FFF2-40B4-BE49-F238E27FC236}">
                  <a16:creationId xmlns:a16="http://schemas.microsoft.com/office/drawing/2014/main" id="{3726181F-7B12-3DCF-B0FB-E4EA144782E3}"/>
                </a:ext>
              </a:extLst>
            </p:cNvPr>
            <p:cNvSpPr/>
            <p:nvPr/>
          </p:nvSpPr>
          <p:spPr>
            <a:xfrm>
              <a:off x="3019902" y="2369687"/>
              <a:ext cx="17645" cy="84842"/>
            </a:xfrm>
            <a:custGeom>
              <a:avLst/>
              <a:gdLst/>
              <a:ahLst/>
              <a:cxnLst/>
              <a:rect l="l" t="t" r="r" b="b"/>
              <a:pathLst>
                <a:path w="532" h="2558" extrusionOk="0">
                  <a:moveTo>
                    <a:pt x="266" y="1"/>
                  </a:moveTo>
                  <a:cubicBezTo>
                    <a:pt x="119" y="1"/>
                    <a:pt x="0" y="120"/>
                    <a:pt x="0" y="267"/>
                  </a:cubicBezTo>
                  <a:lnTo>
                    <a:pt x="0" y="2292"/>
                  </a:lnTo>
                  <a:cubicBezTo>
                    <a:pt x="0" y="2438"/>
                    <a:pt x="119" y="2558"/>
                    <a:pt x="266" y="2558"/>
                  </a:cubicBezTo>
                  <a:cubicBezTo>
                    <a:pt x="413" y="2558"/>
                    <a:pt x="532" y="2438"/>
                    <a:pt x="532" y="2292"/>
                  </a:cubicBezTo>
                  <a:lnTo>
                    <a:pt x="532" y="267"/>
                  </a:lnTo>
                  <a:cubicBezTo>
                    <a:pt x="532" y="120"/>
                    <a:pt x="413" y="1"/>
                    <a:pt x="266" y="1"/>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50" name="Google Shape;2481;p64">
              <a:extLst>
                <a:ext uri="{FF2B5EF4-FFF2-40B4-BE49-F238E27FC236}">
                  <a16:creationId xmlns:a16="http://schemas.microsoft.com/office/drawing/2014/main" id="{35CACF3B-64A5-41CB-12C9-ABC05F790F16}"/>
                </a:ext>
              </a:extLst>
            </p:cNvPr>
            <p:cNvSpPr/>
            <p:nvPr/>
          </p:nvSpPr>
          <p:spPr>
            <a:xfrm>
              <a:off x="3053600" y="2394496"/>
              <a:ext cx="17645" cy="35257"/>
            </a:xfrm>
            <a:custGeom>
              <a:avLst/>
              <a:gdLst/>
              <a:ahLst/>
              <a:cxnLst/>
              <a:rect l="l" t="t" r="r" b="b"/>
              <a:pathLst>
                <a:path w="532" h="1063" extrusionOk="0">
                  <a:moveTo>
                    <a:pt x="265" y="0"/>
                  </a:moveTo>
                  <a:cubicBezTo>
                    <a:pt x="119" y="0"/>
                    <a:pt x="1" y="120"/>
                    <a:pt x="1" y="266"/>
                  </a:cubicBezTo>
                  <a:lnTo>
                    <a:pt x="1" y="796"/>
                  </a:lnTo>
                  <a:cubicBezTo>
                    <a:pt x="1" y="943"/>
                    <a:pt x="119" y="1062"/>
                    <a:pt x="265" y="1062"/>
                  </a:cubicBezTo>
                  <a:cubicBezTo>
                    <a:pt x="413" y="1062"/>
                    <a:pt x="531" y="943"/>
                    <a:pt x="531" y="796"/>
                  </a:cubicBezTo>
                  <a:lnTo>
                    <a:pt x="531" y="266"/>
                  </a:lnTo>
                  <a:cubicBezTo>
                    <a:pt x="531" y="120"/>
                    <a:pt x="413" y="0"/>
                    <a:pt x="265" y="0"/>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51" name="Google Shape;2482;p64">
              <a:extLst>
                <a:ext uri="{FF2B5EF4-FFF2-40B4-BE49-F238E27FC236}">
                  <a16:creationId xmlns:a16="http://schemas.microsoft.com/office/drawing/2014/main" id="{9303BBE2-A689-2B20-2974-60BA5547D296}"/>
                </a:ext>
              </a:extLst>
            </p:cNvPr>
            <p:cNvSpPr/>
            <p:nvPr/>
          </p:nvSpPr>
          <p:spPr>
            <a:xfrm>
              <a:off x="3087265" y="2379305"/>
              <a:ext cx="17678" cy="65638"/>
            </a:xfrm>
            <a:custGeom>
              <a:avLst/>
              <a:gdLst/>
              <a:ahLst/>
              <a:cxnLst/>
              <a:rect l="l" t="t" r="r" b="b"/>
              <a:pathLst>
                <a:path w="533" h="1979" extrusionOk="0">
                  <a:moveTo>
                    <a:pt x="267" y="1"/>
                  </a:moveTo>
                  <a:cubicBezTo>
                    <a:pt x="120" y="1"/>
                    <a:pt x="1" y="120"/>
                    <a:pt x="1" y="266"/>
                  </a:cubicBezTo>
                  <a:lnTo>
                    <a:pt x="1" y="1712"/>
                  </a:lnTo>
                  <a:cubicBezTo>
                    <a:pt x="1" y="1859"/>
                    <a:pt x="120" y="1978"/>
                    <a:pt x="267" y="1978"/>
                  </a:cubicBezTo>
                  <a:cubicBezTo>
                    <a:pt x="414" y="1978"/>
                    <a:pt x="533" y="1859"/>
                    <a:pt x="533" y="1712"/>
                  </a:cubicBezTo>
                  <a:lnTo>
                    <a:pt x="533" y="266"/>
                  </a:lnTo>
                  <a:cubicBezTo>
                    <a:pt x="533" y="120"/>
                    <a:pt x="414" y="1"/>
                    <a:pt x="267" y="1"/>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52" name="Google Shape;2483;p64">
              <a:extLst>
                <a:ext uri="{FF2B5EF4-FFF2-40B4-BE49-F238E27FC236}">
                  <a16:creationId xmlns:a16="http://schemas.microsoft.com/office/drawing/2014/main" id="{821A904A-1C4B-FEDB-B154-0715C3C38221}"/>
                </a:ext>
              </a:extLst>
            </p:cNvPr>
            <p:cNvSpPr/>
            <p:nvPr/>
          </p:nvSpPr>
          <p:spPr>
            <a:xfrm>
              <a:off x="3120964" y="2392075"/>
              <a:ext cx="17678" cy="40033"/>
            </a:xfrm>
            <a:custGeom>
              <a:avLst/>
              <a:gdLst/>
              <a:ahLst/>
              <a:cxnLst/>
              <a:rect l="l" t="t" r="r" b="b"/>
              <a:pathLst>
                <a:path w="533" h="1207" extrusionOk="0">
                  <a:moveTo>
                    <a:pt x="266" y="1"/>
                  </a:moveTo>
                  <a:cubicBezTo>
                    <a:pt x="120" y="1"/>
                    <a:pt x="0" y="120"/>
                    <a:pt x="0" y="266"/>
                  </a:cubicBezTo>
                  <a:lnTo>
                    <a:pt x="0" y="941"/>
                  </a:lnTo>
                  <a:cubicBezTo>
                    <a:pt x="0" y="1088"/>
                    <a:pt x="120" y="1207"/>
                    <a:pt x="266" y="1207"/>
                  </a:cubicBezTo>
                  <a:cubicBezTo>
                    <a:pt x="413" y="1207"/>
                    <a:pt x="532" y="1088"/>
                    <a:pt x="532" y="941"/>
                  </a:cubicBezTo>
                  <a:lnTo>
                    <a:pt x="532" y="266"/>
                  </a:lnTo>
                  <a:cubicBezTo>
                    <a:pt x="532" y="120"/>
                    <a:pt x="413" y="1"/>
                    <a:pt x="266" y="1"/>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53" name="Google Shape;2484;p64">
              <a:extLst>
                <a:ext uri="{FF2B5EF4-FFF2-40B4-BE49-F238E27FC236}">
                  <a16:creationId xmlns:a16="http://schemas.microsoft.com/office/drawing/2014/main" id="{C0AADBBC-49BB-9E08-F55C-46B09DC55E2E}"/>
                </a:ext>
              </a:extLst>
            </p:cNvPr>
            <p:cNvSpPr/>
            <p:nvPr/>
          </p:nvSpPr>
          <p:spPr>
            <a:xfrm>
              <a:off x="3026735" y="2670184"/>
              <a:ext cx="25837" cy="77413"/>
            </a:xfrm>
            <a:custGeom>
              <a:avLst/>
              <a:gdLst/>
              <a:ahLst/>
              <a:cxnLst/>
              <a:rect l="l" t="t" r="r" b="b"/>
              <a:pathLst>
                <a:path w="779" h="2334" extrusionOk="0">
                  <a:moveTo>
                    <a:pt x="303" y="0"/>
                  </a:moveTo>
                  <a:cubicBezTo>
                    <a:pt x="264" y="0"/>
                    <a:pt x="224" y="9"/>
                    <a:pt x="186" y="28"/>
                  </a:cubicBezTo>
                  <a:cubicBezTo>
                    <a:pt x="55" y="92"/>
                    <a:pt x="0" y="251"/>
                    <a:pt x="65" y="384"/>
                  </a:cubicBezTo>
                  <a:cubicBezTo>
                    <a:pt x="185" y="629"/>
                    <a:pt x="247" y="893"/>
                    <a:pt x="247" y="1167"/>
                  </a:cubicBezTo>
                  <a:cubicBezTo>
                    <a:pt x="247" y="1441"/>
                    <a:pt x="185" y="1705"/>
                    <a:pt x="65" y="1951"/>
                  </a:cubicBezTo>
                  <a:cubicBezTo>
                    <a:pt x="0" y="2082"/>
                    <a:pt x="55" y="2241"/>
                    <a:pt x="186" y="2307"/>
                  </a:cubicBezTo>
                  <a:cubicBezTo>
                    <a:pt x="224" y="2325"/>
                    <a:pt x="264" y="2334"/>
                    <a:pt x="303" y="2334"/>
                  </a:cubicBezTo>
                  <a:cubicBezTo>
                    <a:pt x="402" y="2334"/>
                    <a:pt x="496" y="2279"/>
                    <a:pt x="543" y="2185"/>
                  </a:cubicBezTo>
                  <a:cubicBezTo>
                    <a:pt x="699" y="1867"/>
                    <a:pt x="779" y="1524"/>
                    <a:pt x="779" y="1167"/>
                  </a:cubicBezTo>
                  <a:cubicBezTo>
                    <a:pt x="779" y="811"/>
                    <a:pt x="699" y="468"/>
                    <a:pt x="543" y="149"/>
                  </a:cubicBezTo>
                  <a:cubicBezTo>
                    <a:pt x="496" y="55"/>
                    <a:pt x="401" y="0"/>
                    <a:pt x="303" y="0"/>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54" name="Google Shape;2485;p64">
              <a:extLst>
                <a:ext uri="{FF2B5EF4-FFF2-40B4-BE49-F238E27FC236}">
                  <a16:creationId xmlns:a16="http://schemas.microsoft.com/office/drawing/2014/main" id="{A5A3189C-3CFE-6E4B-ADB0-DA0CA634374C}"/>
                </a:ext>
              </a:extLst>
            </p:cNvPr>
            <p:cNvSpPr/>
            <p:nvPr/>
          </p:nvSpPr>
          <p:spPr>
            <a:xfrm>
              <a:off x="2993667" y="2685375"/>
              <a:ext cx="22521" cy="47032"/>
            </a:xfrm>
            <a:custGeom>
              <a:avLst/>
              <a:gdLst/>
              <a:ahLst/>
              <a:cxnLst/>
              <a:rect l="l" t="t" r="r" b="b"/>
              <a:pathLst>
                <a:path w="679" h="1418" extrusionOk="0">
                  <a:moveTo>
                    <a:pt x="304" y="0"/>
                  </a:moveTo>
                  <a:cubicBezTo>
                    <a:pt x="263" y="0"/>
                    <a:pt x="222" y="10"/>
                    <a:pt x="183" y="30"/>
                  </a:cubicBezTo>
                  <a:cubicBezTo>
                    <a:pt x="52" y="97"/>
                    <a:pt x="0" y="258"/>
                    <a:pt x="68" y="388"/>
                  </a:cubicBezTo>
                  <a:cubicBezTo>
                    <a:pt x="121" y="490"/>
                    <a:pt x="146" y="597"/>
                    <a:pt x="146" y="709"/>
                  </a:cubicBezTo>
                  <a:cubicBezTo>
                    <a:pt x="146" y="821"/>
                    <a:pt x="121" y="929"/>
                    <a:pt x="68" y="1031"/>
                  </a:cubicBezTo>
                  <a:cubicBezTo>
                    <a:pt x="1" y="1161"/>
                    <a:pt x="53" y="1321"/>
                    <a:pt x="183" y="1388"/>
                  </a:cubicBezTo>
                  <a:cubicBezTo>
                    <a:pt x="222" y="1409"/>
                    <a:pt x="263" y="1418"/>
                    <a:pt x="304" y="1418"/>
                  </a:cubicBezTo>
                  <a:cubicBezTo>
                    <a:pt x="401" y="1418"/>
                    <a:pt x="494" y="1365"/>
                    <a:pt x="542" y="1273"/>
                  </a:cubicBezTo>
                  <a:cubicBezTo>
                    <a:pt x="632" y="1096"/>
                    <a:pt x="678" y="906"/>
                    <a:pt x="678" y="709"/>
                  </a:cubicBezTo>
                  <a:cubicBezTo>
                    <a:pt x="678" y="511"/>
                    <a:pt x="632" y="322"/>
                    <a:pt x="541" y="145"/>
                  </a:cubicBezTo>
                  <a:cubicBezTo>
                    <a:pt x="494" y="53"/>
                    <a:pt x="401" y="0"/>
                    <a:pt x="304" y="0"/>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55" name="Google Shape;2486;p64">
              <a:extLst>
                <a:ext uri="{FF2B5EF4-FFF2-40B4-BE49-F238E27FC236}">
                  <a16:creationId xmlns:a16="http://schemas.microsoft.com/office/drawing/2014/main" id="{0A331E28-D5E5-403E-D087-8602A77A5105}"/>
                </a:ext>
              </a:extLst>
            </p:cNvPr>
            <p:cNvSpPr/>
            <p:nvPr/>
          </p:nvSpPr>
          <p:spPr>
            <a:xfrm>
              <a:off x="3059736" y="2654994"/>
              <a:ext cx="29254" cy="107794"/>
            </a:xfrm>
            <a:custGeom>
              <a:avLst/>
              <a:gdLst/>
              <a:ahLst/>
              <a:cxnLst/>
              <a:rect l="l" t="t" r="r" b="b"/>
              <a:pathLst>
                <a:path w="882" h="3250" extrusionOk="0">
                  <a:moveTo>
                    <a:pt x="304" y="1"/>
                  </a:moveTo>
                  <a:cubicBezTo>
                    <a:pt x="265" y="1"/>
                    <a:pt x="226" y="9"/>
                    <a:pt x="188" y="28"/>
                  </a:cubicBezTo>
                  <a:cubicBezTo>
                    <a:pt x="56" y="91"/>
                    <a:pt x="0" y="251"/>
                    <a:pt x="64" y="383"/>
                  </a:cubicBezTo>
                  <a:cubicBezTo>
                    <a:pt x="253" y="773"/>
                    <a:pt x="349" y="1191"/>
                    <a:pt x="349" y="1625"/>
                  </a:cubicBezTo>
                  <a:cubicBezTo>
                    <a:pt x="349" y="2060"/>
                    <a:pt x="253" y="2478"/>
                    <a:pt x="64" y="2868"/>
                  </a:cubicBezTo>
                  <a:cubicBezTo>
                    <a:pt x="0" y="3000"/>
                    <a:pt x="56" y="3159"/>
                    <a:pt x="188" y="3223"/>
                  </a:cubicBezTo>
                  <a:cubicBezTo>
                    <a:pt x="225" y="3241"/>
                    <a:pt x="264" y="3250"/>
                    <a:pt x="303" y="3250"/>
                  </a:cubicBezTo>
                  <a:cubicBezTo>
                    <a:pt x="402" y="3250"/>
                    <a:pt x="497" y="3194"/>
                    <a:pt x="542" y="3100"/>
                  </a:cubicBezTo>
                  <a:cubicBezTo>
                    <a:pt x="767" y="2637"/>
                    <a:pt x="881" y="2141"/>
                    <a:pt x="881" y="1625"/>
                  </a:cubicBezTo>
                  <a:cubicBezTo>
                    <a:pt x="881" y="1110"/>
                    <a:pt x="767" y="614"/>
                    <a:pt x="543" y="151"/>
                  </a:cubicBezTo>
                  <a:cubicBezTo>
                    <a:pt x="497" y="56"/>
                    <a:pt x="402" y="1"/>
                    <a:pt x="304" y="1"/>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56" name="Google Shape;2487;p64">
              <a:extLst>
                <a:ext uri="{FF2B5EF4-FFF2-40B4-BE49-F238E27FC236}">
                  <a16:creationId xmlns:a16="http://schemas.microsoft.com/office/drawing/2014/main" id="{001F8B07-4FE4-4A35-F94E-620DC12AD4D4}"/>
                </a:ext>
              </a:extLst>
            </p:cNvPr>
            <p:cNvSpPr/>
            <p:nvPr/>
          </p:nvSpPr>
          <p:spPr>
            <a:xfrm>
              <a:off x="2687862" y="2670184"/>
              <a:ext cx="25871" cy="77446"/>
            </a:xfrm>
            <a:custGeom>
              <a:avLst/>
              <a:gdLst/>
              <a:ahLst/>
              <a:cxnLst/>
              <a:rect l="l" t="t" r="r" b="b"/>
              <a:pathLst>
                <a:path w="780" h="2335" extrusionOk="0">
                  <a:moveTo>
                    <a:pt x="476" y="0"/>
                  </a:moveTo>
                  <a:cubicBezTo>
                    <a:pt x="378" y="0"/>
                    <a:pt x="284" y="55"/>
                    <a:pt x="237" y="149"/>
                  </a:cubicBezTo>
                  <a:cubicBezTo>
                    <a:pt x="80" y="468"/>
                    <a:pt x="0" y="811"/>
                    <a:pt x="0" y="1167"/>
                  </a:cubicBezTo>
                  <a:cubicBezTo>
                    <a:pt x="0" y="1524"/>
                    <a:pt x="80" y="1867"/>
                    <a:pt x="237" y="2186"/>
                  </a:cubicBezTo>
                  <a:cubicBezTo>
                    <a:pt x="284" y="2279"/>
                    <a:pt x="378" y="2335"/>
                    <a:pt x="476" y="2335"/>
                  </a:cubicBezTo>
                  <a:cubicBezTo>
                    <a:pt x="516" y="2335"/>
                    <a:pt x="556" y="2325"/>
                    <a:pt x="594" y="2307"/>
                  </a:cubicBezTo>
                  <a:cubicBezTo>
                    <a:pt x="725" y="2242"/>
                    <a:pt x="780" y="2083"/>
                    <a:pt x="715" y="1951"/>
                  </a:cubicBezTo>
                  <a:cubicBezTo>
                    <a:pt x="594" y="1705"/>
                    <a:pt x="532" y="1441"/>
                    <a:pt x="532" y="1167"/>
                  </a:cubicBezTo>
                  <a:cubicBezTo>
                    <a:pt x="532" y="893"/>
                    <a:pt x="594" y="629"/>
                    <a:pt x="715" y="384"/>
                  </a:cubicBezTo>
                  <a:cubicBezTo>
                    <a:pt x="780" y="251"/>
                    <a:pt x="725" y="92"/>
                    <a:pt x="594" y="28"/>
                  </a:cubicBezTo>
                  <a:cubicBezTo>
                    <a:pt x="556" y="9"/>
                    <a:pt x="516" y="0"/>
                    <a:pt x="476" y="0"/>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57" name="Google Shape;2488;p64">
              <a:extLst>
                <a:ext uri="{FF2B5EF4-FFF2-40B4-BE49-F238E27FC236}">
                  <a16:creationId xmlns:a16="http://schemas.microsoft.com/office/drawing/2014/main" id="{412BB2DE-94A4-FD46-CE69-E60100F3C32F}"/>
                </a:ext>
              </a:extLst>
            </p:cNvPr>
            <p:cNvSpPr/>
            <p:nvPr/>
          </p:nvSpPr>
          <p:spPr>
            <a:xfrm>
              <a:off x="2724247" y="2685375"/>
              <a:ext cx="22521" cy="47065"/>
            </a:xfrm>
            <a:custGeom>
              <a:avLst/>
              <a:gdLst/>
              <a:ahLst/>
              <a:cxnLst/>
              <a:rect l="l" t="t" r="r" b="b"/>
              <a:pathLst>
                <a:path w="679" h="1419" extrusionOk="0">
                  <a:moveTo>
                    <a:pt x="376" y="0"/>
                  </a:moveTo>
                  <a:cubicBezTo>
                    <a:pt x="279" y="0"/>
                    <a:pt x="185" y="53"/>
                    <a:pt x="138" y="145"/>
                  </a:cubicBezTo>
                  <a:cubicBezTo>
                    <a:pt x="47" y="322"/>
                    <a:pt x="1" y="511"/>
                    <a:pt x="1" y="709"/>
                  </a:cubicBezTo>
                  <a:cubicBezTo>
                    <a:pt x="1" y="907"/>
                    <a:pt x="47" y="1096"/>
                    <a:pt x="138" y="1274"/>
                  </a:cubicBezTo>
                  <a:cubicBezTo>
                    <a:pt x="186" y="1365"/>
                    <a:pt x="279" y="1419"/>
                    <a:pt x="375" y="1419"/>
                  </a:cubicBezTo>
                  <a:cubicBezTo>
                    <a:pt x="416" y="1419"/>
                    <a:pt x="458" y="1409"/>
                    <a:pt x="497" y="1389"/>
                  </a:cubicBezTo>
                  <a:cubicBezTo>
                    <a:pt x="627" y="1321"/>
                    <a:pt x="679" y="1161"/>
                    <a:pt x="611" y="1031"/>
                  </a:cubicBezTo>
                  <a:cubicBezTo>
                    <a:pt x="559" y="929"/>
                    <a:pt x="533" y="821"/>
                    <a:pt x="533" y="709"/>
                  </a:cubicBezTo>
                  <a:cubicBezTo>
                    <a:pt x="533" y="597"/>
                    <a:pt x="559" y="490"/>
                    <a:pt x="611" y="388"/>
                  </a:cubicBezTo>
                  <a:cubicBezTo>
                    <a:pt x="679" y="258"/>
                    <a:pt x="627" y="97"/>
                    <a:pt x="497" y="30"/>
                  </a:cubicBezTo>
                  <a:cubicBezTo>
                    <a:pt x="458" y="10"/>
                    <a:pt x="417" y="0"/>
                    <a:pt x="376" y="0"/>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58" name="Google Shape;2489;p64">
              <a:extLst>
                <a:ext uri="{FF2B5EF4-FFF2-40B4-BE49-F238E27FC236}">
                  <a16:creationId xmlns:a16="http://schemas.microsoft.com/office/drawing/2014/main" id="{DCF0DBBD-2D65-3BB4-CFBC-210EA48F8BC3}"/>
                </a:ext>
              </a:extLst>
            </p:cNvPr>
            <p:cNvSpPr/>
            <p:nvPr/>
          </p:nvSpPr>
          <p:spPr>
            <a:xfrm>
              <a:off x="2651478" y="2654994"/>
              <a:ext cx="29254" cy="107794"/>
            </a:xfrm>
            <a:custGeom>
              <a:avLst/>
              <a:gdLst/>
              <a:ahLst/>
              <a:cxnLst/>
              <a:rect l="l" t="t" r="r" b="b"/>
              <a:pathLst>
                <a:path w="882" h="3250" extrusionOk="0">
                  <a:moveTo>
                    <a:pt x="577" y="1"/>
                  </a:moveTo>
                  <a:cubicBezTo>
                    <a:pt x="479" y="1"/>
                    <a:pt x="384" y="56"/>
                    <a:pt x="339" y="151"/>
                  </a:cubicBezTo>
                  <a:cubicBezTo>
                    <a:pt x="115" y="613"/>
                    <a:pt x="1" y="1109"/>
                    <a:pt x="1" y="1625"/>
                  </a:cubicBezTo>
                  <a:cubicBezTo>
                    <a:pt x="1" y="2141"/>
                    <a:pt x="115" y="2637"/>
                    <a:pt x="339" y="3100"/>
                  </a:cubicBezTo>
                  <a:cubicBezTo>
                    <a:pt x="385" y="3194"/>
                    <a:pt x="479" y="3250"/>
                    <a:pt x="578" y="3250"/>
                  </a:cubicBezTo>
                  <a:cubicBezTo>
                    <a:pt x="617" y="3250"/>
                    <a:pt x="657" y="3241"/>
                    <a:pt x="694" y="3223"/>
                  </a:cubicBezTo>
                  <a:cubicBezTo>
                    <a:pt x="826" y="3159"/>
                    <a:pt x="882" y="3000"/>
                    <a:pt x="817" y="2868"/>
                  </a:cubicBezTo>
                  <a:cubicBezTo>
                    <a:pt x="628" y="2478"/>
                    <a:pt x="533" y="2060"/>
                    <a:pt x="533" y="1625"/>
                  </a:cubicBezTo>
                  <a:cubicBezTo>
                    <a:pt x="533" y="1190"/>
                    <a:pt x="628" y="772"/>
                    <a:pt x="817" y="383"/>
                  </a:cubicBezTo>
                  <a:cubicBezTo>
                    <a:pt x="881" y="251"/>
                    <a:pt x="826" y="91"/>
                    <a:pt x="694" y="28"/>
                  </a:cubicBezTo>
                  <a:cubicBezTo>
                    <a:pt x="656" y="9"/>
                    <a:pt x="617" y="1"/>
                    <a:pt x="577" y="1"/>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59" name="Google Shape;2490;p64">
              <a:extLst>
                <a:ext uri="{FF2B5EF4-FFF2-40B4-BE49-F238E27FC236}">
                  <a16:creationId xmlns:a16="http://schemas.microsoft.com/office/drawing/2014/main" id="{2F6E5083-D9E2-7D76-96AC-F545C643679D}"/>
                </a:ext>
              </a:extLst>
            </p:cNvPr>
            <p:cNvSpPr/>
            <p:nvPr/>
          </p:nvSpPr>
          <p:spPr>
            <a:xfrm>
              <a:off x="2825043" y="2695591"/>
              <a:ext cx="17645" cy="17678"/>
            </a:xfrm>
            <a:custGeom>
              <a:avLst/>
              <a:gdLst/>
              <a:ahLst/>
              <a:cxnLst/>
              <a:rect l="l" t="t" r="r" b="b"/>
              <a:pathLst>
                <a:path w="532" h="533" extrusionOk="0">
                  <a:moveTo>
                    <a:pt x="266" y="1"/>
                  </a:moveTo>
                  <a:cubicBezTo>
                    <a:pt x="195" y="1"/>
                    <a:pt x="127" y="29"/>
                    <a:pt x="78" y="78"/>
                  </a:cubicBezTo>
                  <a:cubicBezTo>
                    <a:pt x="29" y="128"/>
                    <a:pt x="0" y="196"/>
                    <a:pt x="0" y="267"/>
                  </a:cubicBezTo>
                  <a:cubicBezTo>
                    <a:pt x="0" y="337"/>
                    <a:pt x="29" y="404"/>
                    <a:pt x="78" y="455"/>
                  </a:cubicBezTo>
                  <a:cubicBezTo>
                    <a:pt x="127" y="504"/>
                    <a:pt x="196" y="533"/>
                    <a:pt x="266" y="533"/>
                  </a:cubicBezTo>
                  <a:cubicBezTo>
                    <a:pt x="336" y="533"/>
                    <a:pt x="405" y="504"/>
                    <a:pt x="454" y="455"/>
                  </a:cubicBezTo>
                  <a:cubicBezTo>
                    <a:pt x="503" y="404"/>
                    <a:pt x="532" y="337"/>
                    <a:pt x="532" y="267"/>
                  </a:cubicBezTo>
                  <a:cubicBezTo>
                    <a:pt x="532" y="196"/>
                    <a:pt x="503" y="128"/>
                    <a:pt x="454" y="78"/>
                  </a:cubicBezTo>
                  <a:cubicBezTo>
                    <a:pt x="405" y="29"/>
                    <a:pt x="336" y="1"/>
                    <a:pt x="266" y="1"/>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60" name="Google Shape;2491;p64">
              <a:extLst>
                <a:ext uri="{FF2B5EF4-FFF2-40B4-BE49-F238E27FC236}">
                  <a16:creationId xmlns:a16="http://schemas.microsoft.com/office/drawing/2014/main" id="{E964CA64-0E71-BA1B-2D8F-380C1B824C99}"/>
                </a:ext>
              </a:extLst>
            </p:cNvPr>
            <p:cNvSpPr/>
            <p:nvPr/>
          </p:nvSpPr>
          <p:spPr>
            <a:xfrm>
              <a:off x="2861395" y="2695591"/>
              <a:ext cx="17678" cy="17678"/>
            </a:xfrm>
            <a:custGeom>
              <a:avLst/>
              <a:gdLst/>
              <a:ahLst/>
              <a:cxnLst/>
              <a:rect l="l" t="t" r="r" b="b"/>
              <a:pathLst>
                <a:path w="533" h="533" extrusionOk="0">
                  <a:moveTo>
                    <a:pt x="267" y="1"/>
                  </a:moveTo>
                  <a:cubicBezTo>
                    <a:pt x="197" y="1"/>
                    <a:pt x="128" y="29"/>
                    <a:pt x="79" y="78"/>
                  </a:cubicBezTo>
                  <a:cubicBezTo>
                    <a:pt x="28" y="128"/>
                    <a:pt x="1" y="196"/>
                    <a:pt x="1" y="267"/>
                  </a:cubicBezTo>
                  <a:cubicBezTo>
                    <a:pt x="1" y="337"/>
                    <a:pt x="28" y="404"/>
                    <a:pt x="79" y="455"/>
                  </a:cubicBezTo>
                  <a:cubicBezTo>
                    <a:pt x="128" y="504"/>
                    <a:pt x="197" y="533"/>
                    <a:pt x="267" y="533"/>
                  </a:cubicBezTo>
                  <a:cubicBezTo>
                    <a:pt x="336" y="533"/>
                    <a:pt x="405" y="504"/>
                    <a:pt x="454" y="455"/>
                  </a:cubicBezTo>
                  <a:cubicBezTo>
                    <a:pt x="504" y="404"/>
                    <a:pt x="532" y="337"/>
                    <a:pt x="532" y="267"/>
                  </a:cubicBezTo>
                  <a:cubicBezTo>
                    <a:pt x="532" y="196"/>
                    <a:pt x="504" y="128"/>
                    <a:pt x="454" y="78"/>
                  </a:cubicBezTo>
                  <a:cubicBezTo>
                    <a:pt x="405" y="29"/>
                    <a:pt x="336" y="1"/>
                    <a:pt x="267" y="1"/>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61" name="Google Shape;2492;p64">
              <a:extLst>
                <a:ext uri="{FF2B5EF4-FFF2-40B4-BE49-F238E27FC236}">
                  <a16:creationId xmlns:a16="http://schemas.microsoft.com/office/drawing/2014/main" id="{BE247206-9EE8-662F-35F0-3B95268B2BF5}"/>
                </a:ext>
              </a:extLst>
            </p:cNvPr>
            <p:cNvSpPr/>
            <p:nvPr/>
          </p:nvSpPr>
          <p:spPr>
            <a:xfrm>
              <a:off x="2897779" y="2695591"/>
              <a:ext cx="17645" cy="17678"/>
            </a:xfrm>
            <a:custGeom>
              <a:avLst/>
              <a:gdLst/>
              <a:ahLst/>
              <a:cxnLst/>
              <a:rect l="l" t="t" r="r" b="b"/>
              <a:pathLst>
                <a:path w="532" h="533" extrusionOk="0">
                  <a:moveTo>
                    <a:pt x="266" y="1"/>
                  </a:moveTo>
                  <a:cubicBezTo>
                    <a:pt x="196" y="1"/>
                    <a:pt x="127" y="29"/>
                    <a:pt x="78" y="78"/>
                  </a:cubicBezTo>
                  <a:cubicBezTo>
                    <a:pt x="29" y="128"/>
                    <a:pt x="0" y="196"/>
                    <a:pt x="0" y="267"/>
                  </a:cubicBezTo>
                  <a:cubicBezTo>
                    <a:pt x="0" y="337"/>
                    <a:pt x="29" y="404"/>
                    <a:pt x="78" y="455"/>
                  </a:cubicBezTo>
                  <a:cubicBezTo>
                    <a:pt x="127" y="504"/>
                    <a:pt x="196" y="533"/>
                    <a:pt x="266" y="533"/>
                  </a:cubicBezTo>
                  <a:cubicBezTo>
                    <a:pt x="336" y="533"/>
                    <a:pt x="405" y="504"/>
                    <a:pt x="454" y="455"/>
                  </a:cubicBezTo>
                  <a:cubicBezTo>
                    <a:pt x="503" y="404"/>
                    <a:pt x="532" y="337"/>
                    <a:pt x="532" y="267"/>
                  </a:cubicBezTo>
                  <a:cubicBezTo>
                    <a:pt x="532" y="196"/>
                    <a:pt x="503" y="128"/>
                    <a:pt x="454" y="78"/>
                  </a:cubicBezTo>
                  <a:cubicBezTo>
                    <a:pt x="405" y="29"/>
                    <a:pt x="336" y="1"/>
                    <a:pt x="266" y="1"/>
                  </a:cubicBezTo>
                  <a:close/>
                </a:path>
              </a:pathLst>
            </a:custGeom>
            <a:solidFill>
              <a:schemeClr val="dk1"/>
            </a:solidFill>
            <a:ln>
              <a:noFill/>
            </a:ln>
          </p:spPr>
          <p:txBody>
            <a:bodyPr spcFirstLastPara="1" wrap="square" lIns="91425" tIns="91425" rIns="91425" bIns="91425" anchor="ctr" anchorCtr="0">
              <a:noAutofit/>
            </a:bodyPr>
            <a:lstStyle/>
            <a:p>
              <a:endParaRPr/>
            </a:p>
          </p:txBody>
        </p:sp>
      </p:grpSp>
      <p:grpSp>
        <p:nvGrpSpPr>
          <p:cNvPr id="62" name="Google Shape;2902;p64">
            <a:extLst>
              <a:ext uri="{FF2B5EF4-FFF2-40B4-BE49-F238E27FC236}">
                <a16:creationId xmlns:a16="http://schemas.microsoft.com/office/drawing/2014/main" id="{9178543E-70B3-6C24-FD8E-DBCE706005B1}"/>
              </a:ext>
            </a:extLst>
          </p:cNvPr>
          <p:cNvGrpSpPr/>
          <p:nvPr/>
        </p:nvGrpSpPr>
        <p:grpSpPr>
          <a:xfrm>
            <a:off x="7110769" y="2741041"/>
            <a:ext cx="536733" cy="435076"/>
            <a:chOff x="6782291" y="4058974"/>
            <a:chExt cx="602056" cy="488027"/>
          </a:xfrm>
        </p:grpSpPr>
        <p:sp>
          <p:nvSpPr>
            <p:cNvPr id="63" name="Google Shape;2903;p64">
              <a:extLst>
                <a:ext uri="{FF2B5EF4-FFF2-40B4-BE49-F238E27FC236}">
                  <a16:creationId xmlns:a16="http://schemas.microsoft.com/office/drawing/2014/main" id="{AF4D53B3-9760-3DFC-8E2E-A8194D86CBD5}"/>
                </a:ext>
              </a:extLst>
            </p:cNvPr>
            <p:cNvSpPr/>
            <p:nvPr/>
          </p:nvSpPr>
          <p:spPr>
            <a:xfrm>
              <a:off x="6782291" y="4058974"/>
              <a:ext cx="602056" cy="488027"/>
            </a:xfrm>
            <a:custGeom>
              <a:avLst/>
              <a:gdLst/>
              <a:ahLst/>
              <a:cxnLst/>
              <a:rect l="l" t="t" r="r" b="b"/>
              <a:pathLst>
                <a:path w="18152" h="14714" extrusionOk="0">
                  <a:moveTo>
                    <a:pt x="444" y="1"/>
                  </a:moveTo>
                  <a:cubicBezTo>
                    <a:pt x="200" y="1"/>
                    <a:pt x="1" y="200"/>
                    <a:pt x="1" y="444"/>
                  </a:cubicBezTo>
                  <a:lnTo>
                    <a:pt x="1" y="7567"/>
                  </a:lnTo>
                  <a:cubicBezTo>
                    <a:pt x="1" y="7811"/>
                    <a:pt x="200" y="8009"/>
                    <a:pt x="444" y="8009"/>
                  </a:cubicBezTo>
                  <a:lnTo>
                    <a:pt x="703" y="8009"/>
                  </a:lnTo>
                  <a:cubicBezTo>
                    <a:pt x="702" y="8049"/>
                    <a:pt x="701" y="8089"/>
                    <a:pt x="701" y="8129"/>
                  </a:cubicBezTo>
                  <a:cubicBezTo>
                    <a:pt x="701" y="9570"/>
                    <a:pt x="1465" y="10888"/>
                    <a:pt x="2705" y="11608"/>
                  </a:cubicBezTo>
                  <a:lnTo>
                    <a:pt x="2705" y="14266"/>
                  </a:lnTo>
                  <a:cubicBezTo>
                    <a:pt x="2705" y="14514"/>
                    <a:pt x="2905" y="14714"/>
                    <a:pt x="3153" y="14714"/>
                  </a:cubicBezTo>
                  <a:lnTo>
                    <a:pt x="6058" y="14714"/>
                  </a:lnTo>
                  <a:cubicBezTo>
                    <a:pt x="6306" y="14714"/>
                    <a:pt x="6506" y="14513"/>
                    <a:pt x="6506" y="14266"/>
                  </a:cubicBezTo>
                  <a:lnTo>
                    <a:pt x="6506" y="13388"/>
                  </a:lnTo>
                  <a:lnTo>
                    <a:pt x="7773" y="13388"/>
                  </a:lnTo>
                  <a:cubicBezTo>
                    <a:pt x="8309" y="13388"/>
                    <a:pt x="8745" y="12952"/>
                    <a:pt x="8745" y="12415"/>
                  </a:cubicBezTo>
                  <a:lnTo>
                    <a:pt x="8745" y="12333"/>
                  </a:lnTo>
                  <a:cubicBezTo>
                    <a:pt x="8745" y="12085"/>
                    <a:pt x="8544" y="11884"/>
                    <a:pt x="8298" y="11884"/>
                  </a:cubicBezTo>
                  <a:lnTo>
                    <a:pt x="7653" y="11884"/>
                  </a:lnTo>
                  <a:cubicBezTo>
                    <a:pt x="7457" y="11884"/>
                    <a:pt x="7299" y="11725"/>
                    <a:pt x="7299" y="11530"/>
                  </a:cubicBezTo>
                  <a:lnTo>
                    <a:pt x="7299" y="11297"/>
                  </a:lnTo>
                  <a:cubicBezTo>
                    <a:pt x="7299" y="11102"/>
                    <a:pt x="7457" y="10943"/>
                    <a:pt x="7653" y="10943"/>
                  </a:cubicBezTo>
                  <a:lnTo>
                    <a:pt x="8298" y="10943"/>
                  </a:lnTo>
                  <a:cubicBezTo>
                    <a:pt x="8544" y="10943"/>
                    <a:pt x="8745" y="10742"/>
                    <a:pt x="8745" y="10495"/>
                  </a:cubicBezTo>
                  <a:lnTo>
                    <a:pt x="8745" y="10402"/>
                  </a:lnTo>
                  <a:lnTo>
                    <a:pt x="9364" y="10402"/>
                  </a:lnTo>
                  <a:cubicBezTo>
                    <a:pt x="9506" y="10402"/>
                    <a:pt x="9630" y="10363"/>
                    <a:pt x="9724" y="10291"/>
                  </a:cubicBezTo>
                  <a:cubicBezTo>
                    <a:pt x="9795" y="10234"/>
                    <a:pt x="9847" y="10158"/>
                    <a:pt x="9874" y="10072"/>
                  </a:cubicBezTo>
                  <a:cubicBezTo>
                    <a:pt x="9917" y="9934"/>
                    <a:pt x="9892" y="9777"/>
                    <a:pt x="9805" y="9630"/>
                  </a:cubicBezTo>
                  <a:lnTo>
                    <a:pt x="8845" y="8009"/>
                  </a:lnTo>
                  <a:lnTo>
                    <a:pt x="13684" y="8009"/>
                  </a:lnTo>
                  <a:cubicBezTo>
                    <a:pt x="13831" y="8009"/>
                    <a:pt x="13950" y="7890"/>
                    <a:pt x="13950" y="7743"/>
                  </a:cubicBezTo>
                  <a:cubicBezTo>
                    <a:pt x="13950" y="7596"/>
                    <a:pt x="13831" y="7477"/>
                    <a:pt x="13684" y="7477"/>
                  </a:cubicBezTo>
                  <a:lnTo>
                    <a:pt x="8692" y="7477"/>
                  </a:lnTo>
                  <a:cubicBezTo>
                    <a:pt x="8481" y="6192"/>
                    <a:pt x="7654" y="5075"/>
                    <a:pt x="6462" y="4502"/>
                  </a:cubicBezTo>
                  <a:cubicBezTo>
                    <a:pt x="6425" y="4484"/>
                    <a:pt x="6385" y="4475"/>
                    <a:pt x="6346" y="4475"/>
                  </a:cubicBezTo>
                  <a:cubicBezTo>
                    <a:pt x="6247" y="4475"/>
                    <a:pt x="6152" y="4531"/>
                    <a:pt x="6107" y="4626"/>
                  </a:cubicBezTo>
                  <a:cubicBezTo>
                    <a:pt x="6043" y="4758"/>
                    <a:pt x="6098" y="4918"/>
                    <a:pt x="6231" y="4981"/>
                  </a:cubicBezTo>
                  <a:cubicBezTo>
                    <a:pt x="7375" y="5531"/>
                    <a:pt x="8132" y="6656"/>
                    <a:pt x="8207" y="7918"/>
                  </a:cubicBezTo>
                  <a:cubicBezTo>
                    <a:pt x="8209" y="7960"/>
                    <a:pt x="8223" y="8001"/>
                    <a:pt x="8244" y="8038"/>
                  </a:cubicBezTo>
                  <a:lnTo>
                    <a:pt x="9330" y="9871"/>
                  </a:lnTo>
                  <a:lnTo>
                    <a:pt x="8479" y="9871"/>
                  </a:lnTo>
                  <a:cubicBezTo>
                    <a:pt x="8333" y="9871"/>
                    <a:pt x="8213" y="9990"/>
                    <a:pt x="8213" y="10137"/>
                  </a:cubicBezTo>
                  <a:lnTo>
                    <a:pt x="8213" y="10412"/>
                  </a:lnTo>
                  <a:lnTo>
                    <a:pt x="7653" y="10412"/>
                  </a:lnTo>
                  <a:cubicBezTo>
                    <a:pt x="7164" y="10412"/>
                    <a:pt x="6767" y="10809"/>
                    <a:pt x="6767" y="11298"/>
                  </a:cubicBezTo>
                  <a:lnTo>
                    <a:pt x="6767" y="11530"/>
                  </a:lnTo>
                  <a:cubicBezTo>
                    <a:pt x="6767" y="12019"/>
                    <a:pt x="7164" y="12416"/>
                    <a:pt x="7653" y="12416"/>
                  </a:cubicBezTo>
                  <a:lnTo>
                    <a:pt x="8213" y="12416"/>
                  </a:lnTo>
                  <a:cubicBezTo>
                    <a:pt x="8213" y="12659"/>
                    <a:pt x="8015" y="12856"/>
                    <a:pt x="7773" y="12856"/>
                  </a:cubicBezTo>
                  <a:lnTo>
                    <a:pt x="6240" y="12856"/>
                  </a:lnTo>
                  <a:cubicBezTo>
                    <a:pt x="6094" y="12856"/>
                    <a:pt x="5975" y="12975"/>
                    <a:pt x="5975" y="13122"/>
                  </a:cubicBezTo>
                  <a:lnTo>
                    <a:pt x="5975" y="14182"/>
                  </a:lnTo>
                  <a:lnTo>
                    <a:pt x="3237" y="14182"/>
                  </a:lnTo>
                  <a:lnTo>
                    <a:pt x="3237" y="11452"/>
                  </a:lnTo>
                  <a:cubicBezTo>
                    <a:pt x="3237" y="11353"/>
                    <a:pt x="3181" y="11263"/>
                    <a:pt x="3095" y="11217"/>
                  </a:cubicBezTo>
                  <a:cubicBezTo>
                    <a:pt x="1946" y="10610"/>
                    <a:pt x="1233" y="9427"/>
                    <a:pt x="1233" y="8129"/>
                  </a:cubicBezTo>
                  <a:cubicBezTo>
                    <a:pt x="1233" y="6204"/>
                    <a:pt x="2798" y="4638"/>
                    <a:pt x="4724" y="4638"/>
                  </a:cubicBezTo>
                  <a:cubicBezTo>
                    <a:pt x="4870" y="4638"/>
                    <a:pt x="4989" y="4519"/>
                    <a:pt x="4989" y="4373"/>
                  </a:cubicBezTo>
                  <a:cubicBezTo>
                    <a:pt x="4989" y="4227"/>
                    <a:pt x="4870" y="4108"/>
                    <a:pt x="4724" y="4108"/>
                  </a:cubicBezTo>
                  <a:cubicBezTo>
                    <a:pt x="2728" y="4108"/>
                    <a:pt x="1067" y="5569"/>
                    <a:pt x="754" y="7477"/>
                  </a:cubicBezTo>
                  <a:lnTo>
                    <a:pt x="533" y="7477"/>
                  </a:lnTo>
                  <a:lnTo>
                    <a:pt x="533" y="532"/>
                  </a:lnTo>
                  <a:lnTo>
                    <a:pt x="17619" y="532"/>
                  </a:lnTo>
                  <a:lnTo>
                    <a:pt x="17619" y="7477"/>
                  </a:lnTo>
                  <a:lnTo>
                    <a:pt x="15421" y="7477"/>
                  </a:lnTo>
                  <a:cubicBezTo>
                    <a:pt x="15274" y="7477"/>
                    <a:pt x="15155" y="7596"/>
                    <a:pt x="15155" y="7743"/>
                  </a:cubicBezTo>
                  <a:cubicBezTo>
                    <a:pt x="15155" y="7890"/>
                    <a:pt x="15274" y="8009"/>
                    <a:pt x="15421" y="8009"/>
                  </a:cubicBezTo>
                  <a:lnTo>
                    <a:pt x="17708" y="8009"/>
                  </a:lnTo>
                  <a:cubicBezTo>
                    <a:pt x="17952" y="8009"/>
                    <a:pt x="18151" y="7811"/>
                    <a:pt x="18151" y="7567"/>
                  </a:cubicBezTo>
                  <a:lnTo>
                    <a:pt x="18151" y="444"/>
                  </a:lnTo>
                  <a:cubicBezTo>
                    <a:pt x="18150" y="200"/>
                    <a:pt x="17952" y="1"/>
                    <a:pt x="17708" y="1"/>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2048" name="Google Shape;2904;p64">
              <a:extLst>
                <a:ext uri="{FF2B5EF4-FFF2-40B4-BE49-F238E27FC236}">
                  <a16:creationId xmlns:a16="http://schemas.microsoft.com/office/drawing/2014/main" id="{B0E3496D-9F15-873C-9938-EF7D7F76FBC2}"/>
                </a:ext>
              </a:extLst>
            </p:cNvPr>
            <p:cNvSpPr/>
            <p:nvPr/>
          </p:nvSpPr>
          <p:spPr>
            <a:xfrm>
              <a:off x="7153767" y="4151578"/>
              <a:ext cx="17678" cy="80398"/>
            </a:xfrm>
            <a:custGeom>
              <a:avLst/>
              <a:gdLst/>
              <a:ahLst/>
              <a:cxnLst/>
              <a:rect l="l" t="t" r="r" b="b"/>
              <a:pathLst>
                <a:path w="533" h="2424" extrusionOk="0">
                  <a:moveTo>
                    <a:pt x="266" y="0"/>
                  </a:moveTo>
                  <a:cubicBezTo>
                    <a:pt x="119" y="0"/>
                    <a:pt x="0" y="119"/>
                    <a:pt x="0" y="266"/>
                  </a:cubicBezTo>
                  <a:lnTo>
                    <a:pt x="0" y="2157"/>
                  </a:lnTo>
                  <a:cubicBezTo>
                    <a:pt x="0" y="2304"/>
                    <a:pt x="119" y="2423"/>
                    <a:pt x="266" y="2423"/>
                  </a:cubicBezTo>
                  <a:cubicBezTo>
                    <a:pt x="413" y="2423"/>
                    <a:pt x="532" y="2304"/>
                    <a:pt x="532" y="2157"/>
                  </a:cubicBezTo>
                  <a:lnTo>
                    <a:pt x="532" y="266"/>
                  </a:lnTo>
                  <a:cubicBezTo>
                    <a:pt x="532" y="119"/>
                    <a:pt x="413" y="0"/>
                    <a:pt x="266" y="0"/>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2049" name="Google Shape;2905;p64">
              <a:extLst>
                <a:ext uri="{FF2B5EF4-FFF2-40B4-BE49-F238E27FC236}">
                  <a16:creationId xmlns:a16="http://schemas.microsoft.com/office/drawing/2014/main" id="{FB906BF4-0208-A334-5166-7629FBAF67C9}"/>
                </a:ext>
              </a:extLst>
            </p:cNvPr>
            <p:cNvSpPr/>
            <p:nvPr/>
          </p:nvSpPr>
          <p:spPr>
            <a:xfrm>
              <a:off x="7122457" y="4168195"/>
              <a:ext cx="17678" cy="47131"/>
            </a:xfrm>
            <a:custGeom>
              <a:avLst/>
              <a:gdLst/>
              <a:ahLst/>
              <a:cxnLst/>
              <a:rect l="l" t="t" r="r" b="b"/>
              <a:pathLst>
                <a:path w="533" h="1421" extrusionOk="0">
                  <a:moveTo>
                    <a:pt x="267" y="0"/>
                  </a:moveTo>
                  <a:cubicBezTo>
                    <a:pt x="120" y="0"/>
                    <a:pt x="1" y="119"/>
                    <a:pt x="1" y="266"/>
                  </a:cubicBezTo>
                  <a:lnTo>
                    <a:pt x="1" y="1155"/>
                  </a:lnTo>
                  <a:cubicBezTo>
                    <a:pt x="1" y="1302"/>
                    <a:pt x="120" y="1420"/>
                    <a:pt x="267" y="1420"/>
                  </a:cubicBezTo>
                  <a:cubicBezTo>
                    <a:pt x="413" y="1420"/>
                    <a:pt x="533" y="1301"/>
                    <a:pt x="533" y="1155"/>
                  </a:cubicBezTo>
                  <a:lnTo>
                    <a:pt x="533" y="266"/>
                  </a:lnTo>
                  <a:cubicBezTo>
                    <a:pt x="533" y="119"/>
                    <a:pt x="413" y="0"/>
                    <a:pt x="267" y="0"/>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2050" name="Google Shape;2906;p64">
              <a:extLst>
                <a:ext uri="{FF2B5EF4-FFF2-40B4-BE49-F238E27FC236}">
                  <a16:creationId xmlns:a16="http://schemas.microsoft.com/office/drawing/2014/main" id="{51F1288D-3654-371A-016A-8061872DF756}"/>
                </a:ext>
              </a:extLst>
            </p:cNvPr>
            <p:cNvSpPr/>
            <p:nvPr/>
          </p:nvSpPr>
          <p:spPr>
            <a:xfrm>
              <a:off x="7091146" y="4177680"/>
              <a:ext cx="17645" cy="28159"/>
            </a:xfrm>
            <a:custGeom>
              <a:avLst/>
              <a:gdLst/>
              <a:ahLst/>
              <a:cxnLst/>
              <a:rect l="l" t="t" r="r" b="b"/>
              <a:pathLst>
                <a:path w="532" h="849" extrusionOk="0">
                  <a:moveTo>
                    <a:pt x="266" y="1"/>
                  </a:moveTo>
                  <a:cubicBezTo>
                    <a:pt x="119" y="1"/>
                    <a:pt x="0" y="120"/>
                    <a:pt x="0" y="267"/>
                  </a:cubicBezTo>
                  <a:lnTo>
                    <a:pt x="0" y="583"/>
                  </a:lnTo>
                  <a:cubicBezTo>
                    <a:pt x="0" y="730"/>
                    <a:pt x="119" y="849"/>
                    <a:pt x="266" y="849"/>
                  </a:cubicBezTo>
                  <a:cubicBezTo>
                    <a:pt x="413" y="849"/>
                    <a:pt x="532" y="730"/>
                    <a:pt x="532" y="583"/>
                  </a:cubicBezTo>
                  <a:lnTo>
                    <a:pt x="532" y="267"/>
                  </a:lnTo>
                  <a:cubicBezTo>
                    <a:pt x="532" y="120"/>
                    <a:pt x="413" y="1"/>
                    <a:pt x="266" y="1"/>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2051" name="Google Shape;2907;p64">
              <a:extLst>
                <a:ext uri="{FF2B5EF4-FFF2-40B4-BE49-F238E27FC236}">
                  <a16:creationId xmlns:a16="http://schemas.microsoft.com/office/drawing/2014/main" id="{13C74778-30C2-4AA9-75EB-C754D46F5CDE}"/>
                </a:ext>
              </a:extLst>
            </p:cNvPr>
            <p:cNvSpPr/>
            <p:nvPr/>
          </p:nvSpPr>
          <p:spPr>
            <a:xfrm>
              <a:off x="7184347" y="4140798"/>
              <a:ext cx="17645" cy="101924"/>
            </a:xfrm>
            <a:custGeom>
              <a:avLst/>
              <a:gdLst/>
              <a:ahLst/>
              <a:cxnLst/>
              <a:rect l="l" t="t" r="r" b="b"/>
              <a:pathLst>
                <a:path w="532" h="3073" extrusionOk="0">
                  <a:moveTo>
                    <a:pt x="265" y="1"/>
                  </a:moveTo>
                  <a:cubicBezTo>
                    <a:pt x="119" y="1"/>
                    <a:pt x="0" y="120"/>
                    <a:pt x="0" y="266"/>
                  </a:cubicBezTo>
                  <a:lnTo>
                    <a:pt x="0" y="2807"/>
                  </a:lnTo>
                  <a:cubicBezTo>
                    <a:pt x="0" y="2954"/>
                    <a:pt x="119" y="3073"/>
                    <a:pt x="265" y="3073"/>
                  </a:cubicBezTo>
                  <a:cubicBezTo>
                    <a:pt x="413" y="3073"/>
                    <a:pt x="531" y="2954"/>
                    <a:pt x="531" y="2807"/>
                  </a:cubicBezTo>
                  <a:lnTo>
                    <a:pt x="531" y="266"/>
                  </a:lnTo>
                  <a:cubicBezTo>
                    <a:pt x="531" y="120"/>
                    <a:pt x="413" y="1"/>
                    <a:pt x="265" y="1"/>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2052" name="Google Shape;2908;p64">
              <a:extLst>
                <a:ext uri="{FF2B5EF4-FFF2-40B4-BE49-F238E27FC236}">
                  <a16:creationId xmlns:a16="http://schemas.microsoft.com/office/drawing/2014/main" id="{D2066C16-98C3-C15F-E3A8-675343CE958D}"/>
                </a:ext>
              </a:extLst>
            </p:cNvPr>
            <p:cNvSpPr/>
            <p:nvPr/>
          </p:nvSpPr>
          <p:spPr>
            <a:xfrm>
              <a:off x="7214894" y="4127631"/>
              <a:ext cx="17678" cy="128259"/>
            </a:xfrm>
            <a:custGeom>
              <a:avLst/>
              <a:gdLst/>
              <a:ahLst/>
              <a:cxnLst/>
              <a:rect l="l" t="t" r="r" b="b"/>
              <a:pathLst>
                <a:path w="533" h="3867" extrusionOk="0">
                  <a:moveTo>
                    <a:pt x="266" y="0"/>
                  </a:moveTo>
                  <a:cubicBezTo>
                    <a:pt x="119" y="0"/>
                    <a:pt x="0" y="120"/>
                    <a:pt x="0" y="266"/>
                  </a:cubicBezTo>
                  <a:lnTo>
                    <a:pt x="0" y="3600"/>
                  </a:lnTo>
                  <a:cubicBezTo>
                    <a:pt x="0" y="3748"/>
                    <a:pt x="119" y="3866"/>
                    <a:pt x="266" y="3866"/>
                  </a:cubicBezTo>
                  <a:cubicBezTo>
                    <a:pt x="413" y="3866"/>
                    <a:pt x="532" y="3748"/>
                    <a:pt x="532" y="3600"/>
                  </a:cubicBezTo>
                  <a:lnTo>
                    <a:pt x="532" y="266"/>
                  </a:lnTo>
                  <a:cubicBezTo>
                    <a:pt x="532" y="120"/>
                    <a:pt x="413" y="0"/>
                    <a:pt x="266" y="0"/>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2053" name="Google Shape;2909;p64">
              <a:extLst>
                <a:ext uri="{FF2B5EF4-FFF2-40B4-BE49-F238E27FC236}">
                  <a16:creationId xmlns:a16="http://schemas.microsoft.com/office/drawing/2014/main" id="{3B2F0720-A7FF-A9B4-9F62-46F3BFA5CD3C}"/>
                </a:ext>
              </a:extLst>
            </p:cNvPr>
            <p:cNvSpPr/>
            <p:nvPr/>
          </p:nvSpPr>
          <p:spPr>
            <a:xfrm>
              <a:off x="7245442" y="4168460"/>
              <a:ext cx="17678" cy="46634"/>
            </a:xfrm>
            <a:custGeom>
              <a:avLst/>
              <a:gdLst/>
              <a:ahLst/>
              <a:cxnLst/>
              <a:rect l="l" t="t" r="r" b="b"/>
              <a:pathLst>
                <a:path w="533" h="1406" extrusionOk="0">
                  <a:moveTo>
                    <a:pt x="266" y="1"/>
                  </a:moveTo>
                  <a:cubicBezTo>
                    <a:pt x="119" y="1"/>
                    <a:pt x="0" y="120"/>
                    <a:pt x="0" y="266"/>
                  </a:cubicBezTo>
                  <a:lnTo>
                    <a:pt x="0" y="1139"/>
                  </a:lnTo>
                  <a:cubicBezTo>
                    <a:pt x="0" y="1286"/>
                    <a:pt x="119" y="1405"/>
                    <a:pt x="266" y="1405"/>
                  </a:cubicBezTo>
                  <a:cubicBezTo>
                    <a:pt x="413" y="1405"/>
                    <a:pt x="532" y="1286"/>
                    <a:pt x="532" y="1139"/>
                  </a:cubicBezTo>
                  <a:lnTo>
                    <a:pt x="532" y="266"/>
                  </a:lnTo>
                  <a:cubicBezTo>
                    <a:pt x="532" y="120"/>
                    <a:pt x="413" y="1"/>
                    <a:pt x="266" y="1"/>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2054" name="Google Shape;2910;p64">
              <a:extLst>
                <a:ext uri="{FF2B5EF4-FFF2-40B4-BE49-F238E27FC236}">
                  <a16:creationId xmlns:a16="http://schemas.microsoft.com/office/drawing/2014/main" id="{190F50EF-8494-1859-CDC7-1A9C5A613112}"/>
                </a:ext>
              </a:extLst>
            </p:cNvPr>
            <p:cNvSpPr/>
            <p:nvPr/>
          </p:nvSpPr>
          <p:spPr>
            <a:xfrm>
              <a:off x="7275989" y="4143418"/>
              <a:ext cx="17678" cy="96650"/>
            </a:xfrm>
            <a:custGeom>
              <a:avLst/>
              <a:gdLst/>
              <a:ahLst/>
              <a:cxnLst/>
              <a:rect l="l" t="t" r="r" b="b"/>
              <a:pathLst>
                <a:path w="533" h="2914" extrusionOk="0">
                  <a:moveTo>
                    <a:pt x="266" y="1"/>
                  </a:moveTo>
                  <a:cubicBezTo>
                    <a:pt x="119" y="1"/>
                    <a:pt x="0" y="120"/>
                    <a:pt x="0" y="267"/>
                  </a:cubicBezTo>
                  <a:lnTo>
                    <a:pt x="0" y="2648"/>
                  </a:lnTo>
                  <a:cubicBezTo>
                    <a:pt x="0" y="2795"/>
                    <a:pt x="119" y="2914"/>
                    <a:pt x="266" y="2914"/>
                  </a:cubicBezTo>
                  <a:cubicBezTo>
                    <a:pt x="413" y="2914"/>
                    <a:pt x="532" y="2795"/>
                    <a:pt x="532" y="2648"/>
                  </a:cubicBezTo>
                  <a:lnTo>
                    <a:pt x="532" y="267"/>
                  </a:lnTo>
                  <a:cubicBezTo>
                    <a:pt x="532" y="120"/>
                    <a:pt x="413" y="1"/>
                    <a:pt x="266" y="1"/>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2055" name="Google Shape;2911;p64">
              <a:extLst>
                <a:ext uri="{FF2B5EF4-FFF2-40B4-BE49-F238E27FC236}">
                  <a16:creationId xmlns:a16="http://schemas.microsoft.com/office/drawing/2014/main" id="{58BD0B73-BAE8-FDE2-4F5E-97684EE78EAB}"/>
                </a:ext>
              </a:extLst>
            </p:cNvPr>
            <p:cNvSpPr/>
            <p:nvPr/>
          </p:nvSpPr>
          <p:spPr>
            <a:xfrm>
              <a:off x="7306569" y="4164513"/>
              <a:ext cx="17678" cy="54527"/>
            </a:xfrm>
            <a:custGeom>
              <a:avLst/>
              <a:gdLst/>
              <a:ahLst/>
              <a:cxnLst/>
              <a:rect l="l" t="t" r="r" b="b"/>
              <a:pathLst>
                <a:path w="533" h="1644" extrusionOk="0">
                  <a:moveTo>
                    <a:pt x="266" y="0"/>
                  </a:moveTo>
                  <a:cubicBezTo>
                    <a:pt x="119" y="0"/>
                    <a:pt x="0" y="120"/>
                    <a:pt x="0" y="266"/>
                  </a:cubicBezTo>
                  <a:lnTo>
                    <a:pt x="0" y="1377"/>
                  </a:lnTo>
                  <a:cubicBezTo>
                    <a:pt x="0" y="1524"/>
                    <a:pt x="119" y="1643"/>
                    <a:pt x="266" y="1643"/>
                  </a:cubicBezTo>
                  <a:cubicBezTo>
                    <a:pt x="413" y="1643"/>
                    <a:pt x="532" y="1524"/>
                    <a:pt x="532" y="1377"/>
                  </a:cubicBezTo>
                  <a:lnTo>
                    <a:pt x="532" y="266"/>
                  </a:lnTo>
                  <a:cubicBezTo>
                    <a:pt x="532" y="120"/>
                    <a:pt x="413" y="0"/>
                    <a:pt x="266" y="0"/>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2056" name="Google Shape;2912;p64">
              <a:extLst>
                <a:ext uri="{FF2B5EF4-FFF2-40B4-BE49-F238E27FC236}">
                  <a16:creationId xmlns:a16="http://schemas.microsoft.com/office/drawing/2014/main" id="{FD328088-380A-844F-2542-E5E3C0A0EF68}"/>
                </a:ext>
              </a:extLst>
            </p:cNvPr>
            <p:cNvSpPr/>
            <p:nvPr/>
          </p:nvSpPr>
          <p:spPr>
            <a:xfrm>
              <a:off x="7294032" y="4096984"/>
              <a:ext cx="52736" cy="50879"/>
            </a:xfrm>
            <a:custGeom>
              <a:avLst/>
              <a:gdLst/>
              <a:ahLst/>
              <a:cxnLst/>
              <a:rect l="l" t="t" r="r" b="b"/>
              <a:pathLst>
                <a:path w="1590" h="1534" extrusionOk="0">
                  <a:moveTo>
                    <a:pt x="266" y="0"/>
                  </a:moveTo>
                  <a:cubicBezTo>
                    <a:pt x="120" y="0"/>
                    <a:pt x="0" y="119"/>
                    <a:pt x="0" y="266"/>
                  </a:cubicBezTo>
                  <a:cubicBezTo>
                    <a:pt x="0" y="413"/>
                    <a:pt x="120" y="531"/>
                    <a:pt x="266" y="531"/>
                  </a:cubicBezTo>
                  <a:lnTo>
                    <a:pt x="1058" y="531"/>
                  </a:lnTo>
                  <a:lnTo>
                    <a:pt x="1058" y="1268"/>
                  </a:lnTo>
                  <a:cubicBezTo>
                    <a:pt x="1058" y="1415"/>
                    <a:pt x="1177" y="1533"/>
                    <a:pt x="1324" y="1533"/>
                  </a:cubicBezTo>
                  <a:cubicBezTo>
                    <a:pt x="1471" y="1533"/>
                    <a:pt x="1589" y="1415"/>
                    <a:pt x="1589" y="1267"/>
                  </a:cubicBezTo>
                  <a:lnTo>
                    <a:pt x="1589" y="266"/>
                  </a:lnTo>
                  <a:cubicBezTo>
                    <a:pt x="1590" y="118"/>
                    <a:pt x="1471" y="0"/>
                    <a:pt x="1324" y="0"/>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2057" name="Google Shape;2913;p64">
              <a:extLst>
                <a:ext uri="{FF2B5EF4-FFF2-40B4-BE49-F238E27FC236}">
                  <a16:creationId xmlns:a16="http://schemas.microsoft.com/office/drawing/2014/main" id="{776CDEDE-7D02-C650-526D-FC6422A69D67}"/>
                </a:ext>
              </a:extLst>
            </p:cNvPr>
            <p:cNvSpPr/>
            <p:nvPr/>
          </p:nvSpPr>
          <p:spPr>
            <a:xfrm>
              <a:off x="7294032" y="4234662"/>
              <a:ext cx="52736" cy="50912"/>
            </a:xfrm>
            <a:custGeom>
              <a:avLst/>
              <a:gdLst/>
              <a:ahLst/>
              <a:cxnLst/>
              <a:rect l="l" t="t" r="r" b="b"/>
              <a:pathLst>
                <a:path w="1590" h="1535" extrusionOk="0">
                  <a:moveTo>
                    <a:pt x="1324" y="1"/>
                  </a:moveTo>
                  <a:cubicBezTo>
                    <a:pt x="1177" y="1"/>
                    <a:pt x="1058" y="120"/>
                    <a:pt x="1058" y="266"/>
                  </a:cubicBezTo>
                  <a:lnTo>
                    <a:pt x="1058" y="1003"/>
                  </a:lnTo>
                  <a:lnTo>
                    <a:pt x="266" y="1003"/>
                  </a:lnTo>
                  <a:cubicBezTo>
                    <a:pt x="120" y="1003"/>
                    <a:pt x="0" y="1122"/>
                    <a:pt x="0" y="1269"/>
                  </a:cubicBezTo>
                  <a:cubicBezTo>
                    <a:pt x="0" y="1415"/>
                    <a:pt x="120" y="1534"/>
                    <a:pt x="266" y="1534"/>
                  </a:cubicBezTo>
                  <a:lnTo>
                    <a:pt x="1324" y="1534"/>
                  </a:lnTo>
                  <a:cubicBezTo>
                    <a:pt x="1471" y="1534"/>
                    <a:pt x="1590" y="1415"/>
                    <a:pt x="1590" y="1269"/>
                  </a:cubicBezTo>
                  <a:lnTo>
                    <a:pt x="1590" y="266"/>
                  </a:lnTo>
                  <a:cubicBezTo>
                    <a:pt x="1590" y="120"/>
                    <a:pt x="1471" y="1"/>
                    <a:pt x="1324" y="1"/>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2058" name="Google Shape;2914;p64">
              <a:extLst>
                <a:ext uri="{FF2B5EF4-FFF2-40B4-BE49-F238E27FC236}">
                  <a16:creationId xmlns:a16="http://schemas.microsoft.com/office/drawing/2014/main" id="{D9EB06DC-0D50-67F3-EE6C-84A33B2C0C9E}"/>
                </a:ext>
              </a:extLst>
            </p:cNvPr>
            <p:cNvSpPr/>
            <p:nvPr/>
          </p:nvSpPr>
          <p:spPr>
            <a:xfrm>
              <a:off x="7078609" y="4234662"/>
              <a:ext cx="52736" cy="50912"/>
            </a:xfrm>
            <a:custGeom>
              <a:avLst/>
              <a:gdLst/>
              <a:ahLst/>
              <a:cxnLst/>
              <a:rect l="l" t="t" r="r" b="b"/>
              <a:pathLst>
                <a:path w="1590" h="1535" extrusionOk="0">
                  <a:moveTo>
                    <a:pt x="266" y="1"/>
                  </a:moveTo>
                  <a:cubicBezTo>
                    <a:pt x="119" y="1"/>
                    <a:pt x="0" y="120"/>
                    <a:pt x="0" y="266"/>
                  </a:cubicBezTo>
                  <a:lnTo>
                    <a:pt x="0" y="1269"/>
                  </a:lnTo>
                  <a:cubicBezTo>
                    <a:pt x="0" y="1415"/>
                    <a:pt x="119" y="1534"/>
                    <a:pt x="266" y="1534"/>
                  </a:cubicBezTo>
                  <a:lnTo>
                    <a:pt x="1324" y="1534"/>
                  </a:lnTo>
                  <a:cubicBezTo>
                    <a:pt x="1471" y="1534"/>
                    <a:pt x="1590" y="1415"/>
                    <a:pt x="1590" y="1269"/>
                  </a:cubicBezTo>
                  <a:cubicBezTo>
                    <a:pt x="1590" y="1122"/>
                    <a:pt x="1471" y="1003"/>
                    <a:pt x="1324" y="1003"/>
                  </a:cubicBezTo>
                  <a:lnTo>
                    <a:pt x="532" y="1003"/>
                  </a:lnTo>
                  <a:lnTo>
                    <a:pt x="532" y="266"/>
                  </a:lnTo>
                  <a:cubicBezTo>
                    <a:pt x="532" y="120"/>
                    <a:pt x="413" y="1"/>
                    <a:pt x="266" y="1"/>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2059" name="Google Shape;2915;p64">
              <a:extLst>
                <a:ext uri="{FF2B5EF4-FFF2-40B4-BE49-F238E27FC236}">
                  <a16:creationId xmlns:a16="http://schemas.microsoft.com/office/drawing/2014/main" id="{1B77EA5F-6CDE-42C9-3890-96D0176A7322}"/>
                </a:ext>
              </a:extLst>
            </p:cNvPr>
            <p:cNvSpPr/>
            <p:nvPr/>
          </p:nvSpPr>
          <p:spPr>
            <a:xfrm>
              <a:off x="7078609" y="4096984"/>
              <a:ext cx="52736" cy="50879"/>
            </a:xfrm>
            <a:custGeom>
              <a:avLst/>
              <a:gdLst/>
              <a:ahLst/>
              <a:cxnLst/>
              <a:rect l="l" t="t" r="r" b="b"/>
              <a:pathLst>
                <a:path w="1590" h="1534" extrusionOk="0">
                  <a:moveTo>
                    <a:pt x="266" y="0"/>
                  </a:moveTo>
                  <a:cubicBezTo>
                    <a:pt x="119" y="0"/>
                    <a:pt x="0" y="119"/>
                    <a:pt x="0" y="266"/>
                  </a:cubicBezTo>
                  <a:lnTo>
                    <a:pt x="0" y="1268"/>
                  </a:lnTo>
                  <a:cubicBezTo>
                    <a:pt x="0" y="1415"/>
                    <a:pt x="119" y="1533"/>
                    <a:pt x="266" y="1533"/>
                  </a:cubicBezTo>
                  <a:cubicBezTo>
                    <a:pt x="413" y="1533"/>
                    <a:pt x="532" y="1414"/>
                    <a:pt x="532" y="1268"/>
                  </a:cubicBezTo>
                  <a:lnTo>
                    <a:pt x="532" y="531"/>
                  </a:lnTo>
                  <a:lnTo>
                    <a:pt x="1324" y="531"/>
                  </a:lnTo>
                  <a:cubicBezTo>
                    <a:pt x="1471" y="531"/>
                    <a:pt x="1590" y="412"/>
                    <a:pt x="1590" y="266"/>
                  </a:cubicBezTo>
                  <a:cubicBezTo>
                    <a:pt x="1590" y="118"/>
                    <a:pt x="1471" y="0"/>
                    <a:pt x="1324" y="0"/>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2060" name="Google Shape;2916;p64">
              <a:extLst>
                <a:ext uri="{FF2B5EF4-FFF2-40B4-BE49-F238E27FC236}">
                  <a16:creationId xmlns:a16="http://schemas.microsoft.com/office/drawing/2014/main" id="{E2AB9C50-9987-E213-DDAA-268DB7BECFBA}"/>
                </a:ext>
              </a:extLst>
            </p:cNvPr>
            <p:cNvSpPr/>
            <p:nvPr/>
          </p:nvSpPr>
          <p:spPr>
            <a:xfrm>
              <a:off x="6953833" y="4096984"/>
              <a:ext cx="66634" cy="17645"/>
            </a:xfrm>
            <a:custGeom>
              <a:avLst/>
              <a:gdLst/>
              <a:ahLst/>
              <a:cxnLst/>
              <a:rect l="l" t="t" r="r" b="b"/>
              <a:pathLst>
                <a:path w="2009" h="532" extrusionOk="0">
                  <a:moveTo>
                    <a:pt x="266" y="0"/>
                  </a:moveTo>
                  <a:cubicBezTo>
                    <a:pt x="119" y="0"/>
                    <a:pt x="0" y="119"/>
                    <a:pt x="0" y="266"/>
                  </a:cubicBezTo>
                  <a:cubicBezTo>
                    <a:pt x="0" y="413"/>
                    <a:pt x="119" y="531"/>
                    <a:pt x="266" y="531"/>
                  </a:cubicBezTo>
                  <a:lnTo>
                    <a:pt x="1743" y="531"/>
                  </a:lnTo>
                  <a:cubicBezTo>
                    <a:pt x="1889" y="531"/>
                    <a:pt x="2009" y="412"/>
                    <a:pt x="2009" y="266"/>
                  </a:cubicBezTo>
                  <a:cubicBezTo>
                    <a:pt x="2009" y="118"/>
                    <a:pt x="1889" y="0"/>
                    <a:pt x="1743" y="0"/>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2149" name="Google Shape;2917;p64">
              <a:extLst>
                <a:ext uri="{FF2B5EF4-FFF2-40B4-BE49-F238E27FC236}">
                  <a16:creationId xmlns:a16="http://schemas.microsoft.com/office/drawing/2014/main" id="{DFC2066E-1A30-9C30-FBC6-93FFCFB182CA}"/>
                </a:ext>
              </a:extLst>
            </p:cNvPr>
            <p:cNvSpPr/>
            <p:nvPr/>
          </p:nvSpPr>
          <p:spPr>
            <a:xfrm>
              <a:off x="6953833" y="4124480"/>
              <a:ext cx="98043" cy="17645"/>
            </a:xfrm>
            <a:custGeom>
              <a:avLst/>
              <a:gdLst/>
              <a:ahLst/>
              <a:cxnLst/>
              <a:rect l="l" t="t" r="r" b="b"/>
              <a:pathLst>
                <a:path w="2956" h="532" extrusionOk="0">
                  <a:moveTo>
                    <a:pt x="266" y="1"/>
                  </a:moveTo>
                  <a:cubicBezTo>
                    <a:pt x="119" y="1"/>
                    <a:pt x="0" y="120"/>
                    <a:pt x="0" y="266"/>
                  </a:cubicBezTo>
                  <a:cubicBezTo>
                    <a:pt x="0" y="414"/>
                    <a:pt x="119" y="532"/>
                    <a:pt x="266" y="532"/>
                  </a:cubicBezTo>
                  <a:lnTo>
                    <a:pt x="2689" y="532"/>
                  </a:lnTo>
                  <a:cubicBezTo>
                    <a:pt x="2836" y="532"/>
                    <a:pt x="2955" y="413"/>
                    <a:pt x="2955" y="266"/>
                  </a:cubicBezTo>
                  <a:cubicBezTo>
                    <a:pt x="2955" y="120"/>
                    <a:pt x="2836" y="1"/>
                    <a:pt x="2689" y="1"/>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2150" name="Google Shape;2918;p64">
              <a:extLst>
                <a:ext uri="{FF2B5EF4-FFF2-40B4-BE49-F238E27FC236}">
                  <a16:creationId xmlns:a16="http://schemas.microsoft.com/office/drawing/2014/main" id="{D2EFA700-08C3-FC2C-F701-8307FE183DDB}"/>
                </a:ext>
              </a:extLst>
            </p:cNvPr>
            <p:cNvSpPr/>
            <p:nvPr/>
          </p:nvSpPr>
          <p:spPr>
            <a:xfrm>
              <a:off x="6953833" y="4152009"/>
              <a:ext cx="98043" cy="17645"/>
            </a:xfrm>
            <a:custGeom>
              <a:avLst/>
              <a:gdLst/>
              <a:ahLst/>
              <a:cxnLst/>
              <a:rect l="l" t="t" r="r" b="b"/>
              <a:pathLst>
                <a:path w="2956" h="532" extrusionOk="0">
                  <a:moveTo>
                    <a:pt x="266" y="1"/>
                  </a:moveTo>
                  <a:cubicBezTo>
                    <a:pt x="119" y="1"/>
                    <a:pt x="0" y="120"/>
                    <a:pt x="0" y="267"/>
                  </a:cubicBezTo>
                  <a:cubicBezTo>
                    <a:pt x="0" y="413"/>
                    <a:pt x="119" y="531"/>
                    <a:pt x="266" y="531"/>
                  </a:cubicBezTo>
                  <a:lnTo>
                    <a:pt x="2689" y="531"/>
                  </a:lnTo>
                  <a:cubicBezTo>
                    <a:pt x="2836" y="531"/>
                    <a:pt x="2955" y="412"/>
                    <a:pt x="2955" y="267"/>
                  </a:cubicBezTo>
                  <a:cubicBezTo>
                    <a:pt x="2955" y="120"/>
                    <a:pt x="2836" y="1"/>
                    <a:pt x="2689" y="1"/>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2151" name="Google Shape;2919;p64">
              <a:extLst>
                <a:ext uri="{FF2B5EF4-FFF2-40B4-BE49-F238E27FC236}">
                  <a16:creationId xmlns:a16="http://schemas.microsoft.com/office/drawing/2014/main" id="{8557F522-060E-559F-949B-43A62AA5D48A}"/>
                </a:ext>
              </a:extLst>
            </p:cNvPr>
            <p:cNvSpPr/>
            <p:nvPr/>
          </p:nvSpPr>
          <p:spPr>
            <a:xfrm>
              <a:off x="6909720" y="4096951"/>
              <a:ext cx="17678" cy="17678"/>
            </a:xfrm>
            <a:custGeom>
              <a:avLst/>
              <a:gdLst/>
              <a:ahLst/>
              <a:cxnLst/>
              <a:rect l="l" t="t" r="r" b="b"/>
              <a:pathLst>
                <a:path w="533" h="533" extrusionOk="0">
                  <a:moveTo>
                    <a:pt x="267" y="0"/>
                  </a:moveTo>
                  <a:cubicBezTo>
                    <a:pt x="197" y="0"/>
                    <a:pt x="128" y="29"/>
                    <a:pt x="79" y="78"/>
                  </a:cubicBezTo>
                  <a:cubicBezTo>
                    <a:pt x="28" y="129"/>
                    <a:pt x="1" y="196"/>
                    <a:pt x="1" y="267"/>
                  </a:cubicBezTo>
                  <a:cubicBezTo>
                    <a:pt x="1" y="337"/>
                    <a:pt x="28" y="405"/>
                    <a:pt x="79" y="454"/>
                  </a:cubicBezTo>
                  <a:cubicBezTo>
                    <a:pt x="128" y="504"/>
                    <a:pt x="197" y="532"/>
                    <a:pt x="267" y="532"/>
                  </a:cubicBezTo>
                  <a:cubicBezTo>
                    <a:pt x="336" y="532"/>
                    <a:pt x="405" y="504"/>
                    <a:pt x="454" y="454"/>
                  </a:cubicBezTo>
                  <a:cubicBezTo>
                    <a:pt x="504" y="405"/>
                    <a:pt x="532" y="336"/>
                    <a:pt x="532" y="267"/>
                  </a:cubicBezTo>
                  <a:cubicBezTo>
                    <a:pt x="532" y="196"/>
                    <a:pt x="504" y="129"/>
                    <a:pt x="454" y="78"/>
                  </a:cubicBezTo>
                  <a:cubicBezTo>
                    <a:pt x="405" y="29"/>
                    <a:pt x="336" y="0"/>
                    <a:pt x="267" y="0"/>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2152" name="Google Shape;2920;p64">
              <a:extLst>
                <a:ext uri="{FF2B5EF4-FFF2-40B4-BE49-F238E27FC236}">
                  <a16:creationId xmlns:a16="http://schemas.microsoft.com/office/drawing/2014/main" id="{F39A590B-AE36-A5BC-F584-8279C036B3DD}"/>
                </a:ext>
              </a:extLst>
            </p:cNvPr>
            <p:cNvSpPr/>
            <p:nvPr/>
          </p:nvSpPr>
          <p:spPr>
            <a:xfrm>
              <a:off x="6879472" y="4096984"/>
              <a:ext cx="17678" cy="17645"/>
            </a:xfrm>
            <a:custGeom>
              <a:avLst/>
              <a:gdLst/>
              <a:ahLst/>
              <a:cxnLst/>
              <a:rect l="l" t="t" r="r" b="b"/>
              <a:pathLst>
                <a:path w="533" h="532" extrusionOk="0">
                  <a:moveTo>
                    <a:pt x="267" y="0"/>
                  </a:moveTo>
                  <a:cubicBezTo>
                    <a:pt x="197" y="0"/>
                    <a:pt x="129" y="28"/>
                    <a:pt x="79" y="77"/>
                  </a:cubicBezTo>
                  <a:cubicBezTo>
                    <a:pt x="30" y="128"/>
                    <a:pt x="1" y="195"/>
                    <a:pt x="1" y="265"/>
                  </a:cubicBezTo>
                  <a:cubicBezTo>
                    <a:pt x="1" y="336"/>
                    <a:pt x="30" y="404"/>
                    <a:pt x="79" y="454"/>
                  </a:cubicBezTo>
                  <a:cubicBezTo>
                    <a:pt x="129" y="503"/>
                    <a:pt x="197" y="531"/>
                    <a:pt x="267" y="531"/>
                  </a:cubicBezTo>
                  <a:cubicBezTo>
                    <a:pt x="338" y="531"/>
                    <a:pt x="405" y="503"/>
                    <a:pt x="455" y="454"/>
                  </a:cubicBezTo>
                  <a:cubicBezTo>
                    <a:pt x="505" y="404"/>
                    <a:pt x="533" y="336"/>
                    <a:pt x="533" y="265"/>
                  </a:cubicBezTo>
                  <a:cubicBezTo>
                    <a:pt x="533" y="195"/>
                    <a:pt x="505" y="128"/>
                    <a:pt x="455" y="77"/>
                  </a:cubicBezTo>
                  <a:cubicBezTo>
                    <a:pt x="405" y="28"/>
                    <a:pt x="338" y="0"/>
                    <a:pt x="267" y="0"/>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2153" name="Google Shape;2921;p64">
              <a:extLst>
                <a:ext uri="{FF2B5EF4-FFF2-40B4-BE49-F238E27FC236}">
                  <a16:creationId xmlns:a16="http://schemas.microsoft.com/office/drawing/2014/main" id="{9B9E7F9E-5BA5-B5C5-4EA1-D6FB90049EC8}"/>
                </a:ext>
              </a:extLst>
            </p:cNvPr>
            <p:cNvSpPr/>
            <p:nvPr/>
          </p:nvSpPr>
          <p:spPr>
            <a:xfrm>
              <a:off x="6849289" y="4096951"/>
              <a:ext cx="17645" cy="17678"/>
            </a:xfrm>
            <a:custGeom>
              <a:avLst/>
              <a:gdLst/>
              <a:ahLst/>
              <a:cxnLst/>
              <a:rect l="l" t="t" r="r" b="b"/>
              <a:pathLst>
                <a:path w="532" h="533" extrusionOk="0">
                  <a:moveTo>
                    <a:pt x="266" y="0"/>
                  </a:moveTo>
                  <a:cubicBezTo>
                    <a:pt x="196" y="0"/>
                    <a:pt x="128" y="29"/>
                    <a:pt x="78" y="78"/>
                  </a:cubicBezTo>
                  <a:cubicBezTo>
                    <a:pt x="29" y="129"/>
                    <a:pt x="0" y="196"/>
                    <a:pt x="0" y="266"/>
                  </a:cubicBezTo>
                  <a:cubicBezTo>
                    <a:pt x="0" y="337"/>
                    <a:pt x="29" y="405"/>
                    <a:pt x="78" y="455"/>
                  </a:cubicBezTo>
                  <a:cubicBezTo>
                    <a:pt x="128" y="504"/>
                    <a:pt x="196" y="532"/>
                    <a:pt x="266" y="532"/>
                  </a:cubicBezTo>
                  <a:cubicBezTo>
                    <a:pt x="337" y="532"/>
                    <a:pt x="405" y="504"/>
                    <a:pt x="454" y="455"/>
                  </a:cubicBezTo>
                  <a:cubicBezTo>
                    <a:pt x="504" y="405"/>
                    <a:pt x="532" y="337"/>
                    <a:pt x="532" y="266"/>
                  </a:cubicBezTo>
                  <a:cubicBezTo>
                    <a:pt x="532" y="196"/>
                    <a:pt x="503" y="129"/>
                    <a:pt x="454" y="78"/>
                  </a:cubicBezTo>
                  <a:cubicBezTo>
                    <a:pt x="405" y="29"/>
                    <a:pt x="336" y="0"/>
                    <a:pt x="266" y="0"/>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2154" name="Google Shape;2922;p64">
              <a:extLst>
                <a:ext uri="{FF2B5EF4-FFF2-40B4-BE49-F238E27FC236}">
                  <a16:creationId xmlns:a16="http://schemas.microsoft.com/office/drawing/2014/main" id="{0F2CB8B5-34B3-FEF4-ED74-3F3E715295AB}"/>
                </a:ext>
              </a:extLst>
            </p:cNvPr>
            <p:cNvSpPr/>
            <p:nvPr/>
          </p:nvSpPr>
          <p:spPr>
            <a:xfrm>
              <a:off x="6819073" y="4096984"/>
              <a:ext cx="17678" cy="17645"/>
            </a:xfrm>
            <a:custGeom>
              <a:avLst/>
              <a:gdLst/>
              <a:ahLst/>
              <a:cxnLst/>
              <a:rect l="l" t="t" r="r" b="b"/>
              <a:pathLst>
                <a:path w="533" h="532" extrusionOk="0">
                  <a:moveTo>
                    <a:pt x="266" y="0"/>
                  </a:moveTo>
                  <a:cubicBezTo>
                    <a:pt x="197" y="0"/>
                    <a:pt x="128" y="28"/>
                    <a:pt x="78" y="77"/>
                  </a:cubicBezTo>
                  <a:cubicBezTo>
                    <a:pt x="29" y="128"/>
                    <a:pt x="0" y="195"/>
                    <a:pt x="0" y="265"/>
                  </a:cubicBezTo>
                  <a:cubicBezTo>
                    <a:pt x="0" y="336"/>
                    <a:pt x="29" y="404"/>
                    <a:pt x="78" y="454"/>
                  </a:cubicBezTo>
                  <a:cubicBezTo>
                    <a:pt x="128" y="503"/>
                    <a:pt x="197" y="531"/>
                    <a:pt x="266" y="531"/>
                  </a:cubicBezTo>
                  <a:cubicBezTo>
                    <a:pt x="336" y="531"/>
                    <a:pt x="405" y="503"/>
                    <a:pt x="454" y="454"/>
                  </a:cubicBezTo>
                  <a:cubicBezTo>
                    <a:pt x="504" y="404"/>
                    <a:pt x="532" y="336"/>
                    <a:pt x="532" y="265"/>
                  </a:cubicBezTo>
                  <a:cubicBezTo>
                    <a:pt x="532" y="195"/>
                    <a:pt x="504" y="128"/>
                    <a:pt x="454" y="77"/>
                  </a:cubicBezTo>
                  <a:cubicBezTo>
                    <a:pt x="405" y="28"/>
                    <a:pt x="336" y="0"/>
                    <a:pt x="266" y="0"/>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2155" name="Google Shape;2923;p64">
              <a:extLst>
                <a:ext uri="{FF2B5EF4-FFF2-40B4-BE49-F238E27FC236}">
                  <a16:creationId xmlns:a16="http://schemas.microsoft.com/office/drawing/2014/main" id="{02FEC3F1-030F-8D0B-D8EB-6D7940980F9A}"/>
                </a:ext>
              </a:extLst>
            </p:cNvPr>
            <p:cNvSpPr/>
            <p:nvPr/>
          </p:nvSpPr>
          <p:spPr>
            <a:xfrm>
              <a:off x="6909720" y="4124480"/>
              <a:ext cx="17678" cy="17645"/>
            </a:xfrm>
            <a:custGeom>
              <a:avLst/>
              <a:gdLst/>
              <a:ahLst/>
              <a:cxnLst/>
              <a:rect l="l" t="t" r="r" b="b"/>
              <a:pathLst>
                <a:path w="533" h="532" extrusionOk="0">
                  <a:moveTo>
                    <a:pt x="267" y="1"/>
                  </a:moveTo>
                  <a:cubicBezTo>
                    <a:pt x="196" y="1"/>
                    <a:pt x="128" y="29"/>
                    <a:pt x="79" y="79"/>
                  </a:cubicBezTo>
                  <a:cubicBezTo>
                    <a:pt x="28" y="128"/>
                    <a:pt x="1" y="197"/>
                    <a:pt x="1" y="266"/>
                  </a:cubicBezTo>
                  <a:cubicBezTo>
                    <a:pt x="1" y="337"/>
                    <a:pt x="28" y="405"/>
                    <a:pt x="79" y="455"/>
                  </a:cubicBezTo>
                  <a:cubicBezTo>
                    <a:pt x="128" y="504"/>
                    <a:pt x="196" y="532"/>
                    <a:pt x="267" y="532"/>
                  </a:cubicBezTo>
                  <a:cubicBezTo>
                    <a:pt x="336" y="532"/>
                    <a:pt x="405" y="504"/>
                    <a:pt x="454" y="455"/>
                  </a:cubicBezTo>
                  <a:cubicBezTo>
                    <a:pt x="504" y="406"/>
                    <a:pt x="532" y="337"/>
                    <a:pt x="532" y="266"/>
                  </a:cubicBezTo>
                  <a:cubicBezTo>
                    <a:pt x="532" y="197"/>
                    <a:pt x="504" y="128"/>
                    <a:pt x="454" y="79"/>
                  </a:cubicBezTo>
                  <a:cubicBezTo>
                    <a:pt x="405" y="29"/>
                    <a:pt x="336" y="1"/>
                    <a:pt x="267" y="1"/>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2156" name="Google Shape;2924;p64">
              <a:extLst>
                <a:ext uri="{FF2B5EF4-FFF2-40B4-BE49-F238E27FC236}">
                  <a16:creationId xmlns:a16="http://schemas.microsoft.com/office/drawing/2014/main" id="{2B2FB554-C765-B0FF-394F-FD97F2233C5E}"/>
                </a:ext>
              </a:extLst>
            </p:cNvPr>
            <p:cNvSpPr/>
            <p:nvPr/>
          </p:nvSpPr>
          <p:spPr>
            <a:xfrm>
              <a:off x="6879472" y="4124480"/>
              <a:ext cx="17678" cy="17645"/>
            </a:xfrm>
            <a:custGeom>
              <a:avLst/>
              <a:gdLst/>
              <a:ahLst/>
              <a:cxnLst/>
              <a:rect l="l" t="t" r="r" b="b"/>
              <a:pathLst>
                <a:path w="533" h="532" extrusionOk="0">
                  <a:moveTo>
                    <a:pt x="267" y="1"/>
                  </a:moveTo>
                  <a:cubicBezTo>
                    <a:pt x="197" y="1"/>
                    <a:pt x="129" y="29"/>
                    <a:pt x="79" y="79"/>
                  </a:cubicBezTo>
                  <a:cubicBezTo>
                    <a:pt x="30" y="128"/>
                    <a:pt x="1" y="197"/>
                    <a:pt x="1" y="266"/>
                  </a:cubicBezTo>
                  <a:cubicBezTo>
                    <a:pt x="1" y="337"/>
                    <a:pt x="30" y="405"/>
                    <a:pt x="79" y="455"/>
                  </a:cubicBezTo>
                  <a:cubicBezTo>
                    <a:pt x="129" y="504"/>
                    <a:pt x="197" y="532"/>
                    <a:pt x="267" y="532"/>
                  </a:cubicBezTo>
                  <a:cubicBezTo>
                    <a:pt x="338" y="532"/>
                    <a:pt x="405" y="504"/>
                    <a:pt x="455" y="455"/>
                  </a:cubicBezTo>
                  <a:cubicBezTo>
                    <a:pt x="505" y="406"/>
                    <a:pt x="533" y="337"/>
                    <a:pt x="533" y="266"/>
                  </a:cubicBezTo>
                  <a:cubicBezTo>
                    <a:pt x="533" y="197"/>
                    <a:pt x="505" y="128"/>
                    <a:pt x="455" y="79"/>
                  </a:cubicBezTo>
                  <a:cubicBezTo>
                    <a:pt x="405" y="29"/>
                    <a:pt x="338" y="1"/>
                    <a:pt x="267" y="1"/>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2157" name="Google Shape;2925;p64">
              <a:extLst>
                <a:ext uri="{FF2B5EF4-FFF2-40B4-BE49-F238E27FC236}">
                  <a16:creationId xmlns:a16="http://schemas.microsoft.com/office/drawing/2014/main" id="{A6DE6E4B-89AA-AABF-9E0D-C0363AF5279B}"/>
                </a:ext>
              </a:extLst>
            </p:cNvPr>
            <p:cNvSpPr/>
            <p:nvPr/>
          </p:nvSpPr>
          <p:spPr>
            <a:xfrm>
              <a:off x="6849289" y="4124480"/>
              <a:ext cx="17645" cy="17645"/>
            </a:xfrm>
            <a:custGeom>
              <a:avLst/>
              <a:gdLst/>
              <a:ahLst/>
              <a:cxnLst/>
              <a:rect l="l" t="t" r="r" b="b"/>
              <a:pathLst>
                <a:path w="532" h="532" extrusionOk="0">
                  <a:moveTo>
                    <a:pt x="266" y="1"/>
                  </a:moveTo>
                  <a:cubicBezTo>
                    <a:pt x="196" y="1"/>
                    <a:pt x="128" y="29"/>
                    <a:pt x="78" y="79"/>
                  </a:cubicBezTo>
                  <a:cubicBezTo>
                    <a:pt x="29" y="128"/>
                    <a:pt x="0" y="197"/>
                    <a:pt x="0" y="266"/>
                  </a:cubicBezTo>
                  <a:cubicBezTo>
                    <a:pt x="0" y="337"/>
                    <a:pt x="29" y="405"/>
                    <a:pt x="78" y="455"/>
                  </a:cubicBezTo>
                  <a:cubicBezTo>
                    <a:pt x="127" y="504"/>
                    <a:pt x="196" y="532"/>
                    <a:pt x="266" y="532"/>
                  </a:cubicBezTo>
                  <a:cubicBezTo>
                    <a:pt x="337" y="532"/>
                    <a:pt x="405" y="504"/>
                    <a:pt x="454" y="455"/>
                  </a:cubicBezTo>
                  <a:cubicBezTo>
                    <a:pt x="504" y="406"/>
                    <a:pt x="532" y="337"/>
                    <a:pt x="532" y="266"/>
                  </a:cubicBezTo>
                  <a:cubicBezTo>
                    <a:pt x="532" y="197"/>
                    <a:pt x="503" y="128"/>
                    <a:pt x="454" y="79"/>
                  </a:cubicBezTo>
                  <a:cubicBezTo>
                    <a:pt x="405" y="29"/>
                    <a:pt x="336" y="1"/>
                    <a:pt x="266" y="1"/>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2158" name="Google Shape;2926;p64">
              <a:extLst>
                <a:ext uri="{FF2B5EF4-FFF2-40B4-BE49-F238E27FC236}">
                  <a16:creationId xmlns:a16="http://schemas.microsoft.com/office/drawing/2014/main" id="{11EDBFE2-7AD0-D330-AD87-A11B1ACF1AD6}"/>
                </a:ext>
              </a:extLst>
            </p:cNvPr>
            <p:cNvSpPr/>
            <p:nvPr/>
          </p:nvSpPr>
          <p:spPr>
            <a:xfrm>
              <a:off x="6819073" y="4124480"/>
              <a:ext cx="17678" cy="17645"/>
            </a:xfrm>
            <a:custGeom>
              <a:avLst/>
              <a:gdLst/>
              <a:ahLst/>
              <a:cxnLst/>
              <a:rect l="l" t="t" r="r" b="b"/>
              <a:pathLst>
                <a:path w="533" h="532" extrusionOk="0">
                  <a:moveTo>
                    <a:pt x="266" y="1"/>
                  </a:moveTo>
                  <a:cubicBezTo>
                    <a:pt x="197" y="1"/>
                    <a:pt x="128" y="29"/>
                    <a:pt x="78" y="79"/>
                  </a:cubicBezTo>
                  <a:cubicBezTo>
                    <a:pt x="29" y="128"/>
                    <a:pt x="0" y="197"/>
                    <a:pt x="0" y="266"/>
                  </a:cubicBezTo>
                  <a:cubicBezTo>
                    <a:pt x="0" y="337"/>
                    <a:pt x="29" y="405"/>
                    <a:pt x="78" y="455"/>
                  </a:cubicBezTo>
                  <a:cubicBezTo>
                    <a:pt x="128" y="504"/>
                    <a:pt x="197" y="532"/>
                    <a:pt x="266" y="532"/>
                  </a:cubicBezTo>
                  <a:cubicBezTo>
                    <a:pt x="336" y="532"/>
                    <a:pt x="405" y="504"/>
                    <a:pt x="454" y="455"/>
                  </a:cubicBezTo>
                  <a:cubicBezTo>
                    <a:pt x="504" y="405"/>
                    <a:pt x="532" y="337"/>
                    <a:pt x="532" y="266"/>
                  </a:cubicBezTo>
                  <a:cubicBezTo>
                    <a:pt x="532" y="197"/>
                    <a:pt x="504" y="128"/>
                    <a:pt x="454" y="79"/>
                  </a:cubicBezTo>
                  <a:cubicBezTo>
                    <a:pt x="405" y="29"/>
                    <a:pt x="336" y="1"/>
                    <a:pt x="266" y="1"/>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2159" name="Google Shape;2927;p64">
              <a:extLst>
                <a:ext uri="{FF2B5EF4-FFF2-40B4-BE49-F238E27FC236}">
                  <a16:creationId xmlns:a16="http://schemas.microsoft.com/office/drawing/2014/main" id="{8415D4EF-C965-C780-1107-AA24EF16B69D}"/>
                </a:ext>
              </a:extLst>
            </p:cNvPr>
            <p:cNvSpPr/>
            <p:nvPr/>
          </p:nvSpPr>
          <p:spPr>
            <a:xfrm>
              <a:off x="6909720" y="4152009"/>
              <a:ext cx="17678" cy="17678"/>
            </a:xfrm>
            <a:custGeom>
              <a:avLst/>
              <a:gdLst/>
              <a:ahLst/>
              <a:cxnLst/>
              <a:rect l="l" t="t" r="r" b="b"/>
              <a:pathLst>
                <a:path w="533" h="533" extrusionOk="0">
                  <a:moveTo>
                    <a:pt x="267" y="1"/>
                  </a:moveTo>
                  <a:cubicBezTo>
                    <a:pt x="197" y="1"/>
                    <a:pt x="128" y="28"/>
                    <a:pt x="79" y="79"/>
                  </a:cubicBezTo>
                  <a:cubicBezTo>
                    <a:pt x="28" y="128"/>
                    <a:pt x="1" y="197"/>
                    <a:pt x="1" y="267"/>
                  </a:cubicBezTo>
                  <a:cubicBezTo>
                    <a:pt x="1" y="336"/>
                    <a:pt x="28" y="405"/>
                    <a:pt x="79" y="454"/>
                  </a:cubicBezTo>
                  <a:cubicBezTo>
                    <a:pt x="128" y="504"/>
                    <a:pt x="197" y="532"/>
                    <a:pt x="267" y="532"/>
                  </a:cubicBezTo>
                  <a:cubicBezTo>
                    <a:pt x="336" y="532"/>
                    <a:pt x="405" y="504"/>
                    <a:pt x="454" y="454"/>
                  </a:cubicBezTo>
                  <a:cubicBezTo>
                    <a:pt x="504" y="405"/>
                    <a:pt x="532" y="336"/>
                    <a:pt x="532" y="267"/>
                  </a:cubicBezTo>
                  <a:cubicBezTo>
                    <a:pt x="532" y="196"/>
                    <a:pt x="504" y="128"/>
                    <a:pt x="454" y="79"/>
                  </a:cubicBezTo>
                  <a:cubicBezTo>
                    <a:pt x="405" y="29"/>
                    <a:pt x="336" y="1"/>
                    <a:pt x="267" y="1"/>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2160" name="Google Shape;2928;p64">
              <a:extLst>
                <a:ext uri="{FF2B5EF4-FFF2-40B4-BE49-F238E27FC236}">
                  <a16:creationId xmlns:a16="http://schemas.microsoft.com/office/drawing/2014/main" id="{C8C0EBC5-B65F-289C-7767-48643FF4AC89}"/>
                </a:ext>
              </a:extLst>
            </p:cNvPr>
            <p:cNvSpPr/>
            <p:nvPr/>
          </p:nvSpPr>
          <p:spPr>
            <a:xfrm>
              <a:off x="6879472" y="4152009"/>
              <a:ext cx="17678" cy="17678"/>
            </a:xfrm>
            <a:custGeom>
              <a:avLst/>
              <a:gdLst/>
              <a:ahLst/>
              <a:cxnLst/>
              <a:rect l="l" t="t" r="r" b="b"/>
              <a:pathLst>
                <a:path w="533" h="533" extrusionOk="0">
                  <a:moveTo>
                    <a:pt x="267" y="1"/>
                  </a:moveTo>
                  <a:cubicBezTo>
                    <a:pt x="197" y="1"/>
                    <a:pt x="129" y="28"/>
                    <a:pt x="79" y="79"/>
                  </a:cubicBezTo>
                  <a:cubicBezTo>
                    <a:pt x="30" y="128"/>
                    <a:pt x="1" y="197"/>
                    <a:pt x="1" y="267"/>
                  </a:cubicBezTo>
                  <a:cubicBezTo>
                    <a:pt x="1" y="336"/>
                    <a:pt x="30" y="405"/>
                    <a:pt x="79" y="454"/>
                  </a:cubicBezTo>
                  <a:cubicBezTo>
                    <a:pt x="129" y="504"/>
                    <a:pt x="197" y="532"/>
                    <a:pt x="267" y="532"/>
                  </a:cubicBezTo>
                  <a:cubicBezTo>
                    <a:pt x="338" y="532"/>
                    <a:pt x="405" y="504"/>
                    <a:pt x="455" y="454"/>
                  </a:cubicBezTo>
                  <a:cubicBezTo>
                    <a:pt x="505" y="404"/>
                    <a:pt x="533" y="336"/>
                    <a:pt x="533" y="267"/>
                  </a:cubicBezTo>
                  <a:cubicBezTo>
                    <a:pt x="533" y="196"/>
                    <a:pt x="505" y="128"/>
                    <a:pt x="455" y="79"/>
                  </a:cubicBezTo>
                  <a:cubicBezTo>
                    <a:pt x="405" y="29"/>
                    <a:pt x="338" y="1"/>
                    <a:pt x="267" y="1"/>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2161" name="Google Shape;2929;p64">
              <a:extLst>
                <a:ext uri="{FF2B5EF4-FFF2-40B4-BE49-F238E27FC236}">
                  <a16:creationId xmlns:a16="http://schemas.microsoft.com/office/drawing/2014/main" id="{A5140E1C-D859-A6E8-F44D-69221B85D35B}"/>
                </a:ext>
              </a:extLst>
            </p:cNvPr>
            <p:cNvSpPr/>
            <p:nvPr/>
          </p:nvSpPr>
          <p:spPr>
            <a:xfrm>
              <a:off x="6849289" y="4152009"/>
              <a:ext cx="17645" cy="17678"/>
            </a:xfrm>
            <a:custGeom>
              <a:avLst/>
              <a:gdLst/>
              <a:ahLst/>
              <a:cxnLst/>
              <a:rect l="l" t="t" r="r" b="b"/>
              <a:pathLst>
                <a:path w="532" h="533" extrusionOk="0">
                  <a:moveTo>
                    <a:pt x="266" y="1"/>
                  </a:moveTo>
                  <a:cubicBezTo>
                    <a:pt x="196" y="1"/>
                    <a:pt x="127" y="28"/>
                    <a:pt x="78" y="79"/>
                  </a:cubicBezTo>
                  <a:cubicBezTo>
                    <a:pt x="29" y="128"/>
                    <a:pt x="0" y="197"/>
                    <a:pt x="0" y="267"/>
                  </a:cubicBezTo>
                  <a:cubicBezTo>
                    <a:pt x="0" y="336"/>
                    <a:pt x="29" y="405"/>
                    <a:pt x="78" y="454"/>
                  </a:cubicBezTo>
                  <a:cubicBezTo>
                    <a:pt x="127" y="504"/>
                    <a:pt x="196" y="532"/>
                    <a:pt x="266" y="532"/>
                  </a:cubicBezTo>
                  <a:cubicBezTo>
                    <a:pt x="337" y="532"/>
                    <a:pt x="405" y="504"/>
                    <a:pt x="454" y="454"/>
                  </a:cubicBezTo>
                  <a:cubicBezTo>
                    <a:pt x="504" y="405"/>
                    <a:pt x="532" y="336"/>
                    <a:pt x="532" y="267"/>
                  </a:cubicBezTo>
                  <a:cubicBezTo>
                    <a:pt x="532" y="196"/>
                    <a:pt x="503" y="128"/>
                    <a:pt x="454" y="79"/>
                  </a:cubicBezTo>
                  <a:cubicBezTo>
                    <a:pt x="405" y="29"/>
                    <a:pt x="336" y="1"/>
                    <a:pt x="266" y="1"/>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2162" name="Google Shape;2930;p64">
              <a:extLst>
                <a:ext uri="{FF2B5EF4-FFF2-40B4-BE49-F238E27FC236}">
                  <a16:creationId xmlns:a16="http://schemas.microsoft.com/office/drawing/2014/main" id="{A06A8FAE-B519-0530-05EF-FF818C91654F}"/>
                </a:ext>
              </a:extLst>
            </p:cNvPr>
            <p:cNvSpPr/>
            <p:nvPr/>
          </p:nvSpPr>
          <p:spPr>
            <a:xfrm>
              <a:off x="6819073" y="4152009"/>
              <a:ext cx="17678" cy="17678"/>
            </a:xfrm>
            <a:custGeom>
              <a:avLst/>
              <a:gdLst/>
              <a:ahLst/>
              <a:cxnLst/>
              <a:rect l="l" t="t" r="r" b="b"/>
              <a:pathLst>
                <a:path w="533" h="533" extrusionOk="0">
                  <a:moveTo>
                    <a:pt x="266" y="1"/>
                  </a:moveTo>
                  <a:cubicBezTo>
                    <a:pt x="197" y="1"/>
                    <a:pt x="128" y="28"/>
                    <a:pt x="78" y="79"/>
                  </a:cubicBezTo>
                  <a:cubicBezTo>
                    <a:pt x="29" y="128"/>
                    <a:pt x="0" y="197"/>
                    <a:pt x="0" y="267"/>
                  </a:cubicBezTo>
                  <a:cubicBezTo>
                    <a:pt x="0" y="336"/>
                    <a:pt x="29" y="405"/>
                    <a:pt x="78" y="454"/>
                  </a:cubicBezTo>
                  <a:cubicBezTo>
                    <a:pt x="128" y="504"/>
                    <a:pt x="197" y="532"/>
                    <a:pt x="266" y="532"/>
                  </a:cubicBezTo>
                  <a:cubicBezTo>
                    <a:pt x="336" y="532"/>
                    <a:pt x="405" y="504"/>
                    <a:pt x="454" y="454"/>
                  </a:cubicBezTo>
                  <a:cubicBezTo>
                    <a:pt x="504" y="404"/>
                    <a:pt x="532" y="336"/>
                    <a:pt x="532" y="267"/>
                  </a:cubicBezTo>
                  <a:cubicBezTo>
                    <a:pt x="532" y="196"/>
                    <a:pt x="504" y="128"/>
                    <a:pt x="454" y="79"/>
                  </a:cubicBezTo>
                  <a:cubicBezTo>
                    <a:pt x="405" y="29"/>
                    <a:pt x="336" y="1"/>
                    <a:pt x="266" y="1"/>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2163" name="Google Shape;2931;p64">
              <a:extLst>
                <a:ext uri="{FF2B5EF4-FFF2-40B4-BE49-F238E27FC236}">
                  <a16:creationId xmlns:a16="http://schemas.microsoft.com/office/drawing/2014/main" id="{05699A42-C3FA-7AB6-4CA3-D48DE9AFBA7B}"/>
                </a:ext>
              </a:extLst>
            </p:cNvPr>
            <p:cNvSpPr/>
            <p:nvPr/>
          </p:nvSpPr>
          <p:spPr>
            <a:xfrm>
              <a:off x="7163219" y="4392175"/>
              <a:ext cx="17678" cy="98574"/>
            </a:xfrm>
            <a:custGeom>
              <a:avLst/>
              <a:gdLst/>
              <a:ahLst/>
              <a:cxnLst/>
              <a:rect l="l" t="t" r="r" b="b"/>
              <a:pathLst>
                <a:path w="533" h="2972" extrusionOk="0">
                  <a:moveTo>
                    <a:pt x="267" y="0"/>
                  </a:moveTo>
                  <a:cubicBezTo>
                    <a:pt x="120" y="0"/>
                    <a:pt x="1" y="119"/>
                    <a:pt x="1" y="266"/>
                  </a:cubicBezTo>
                  <a:lnTo>
                    <a:pt x="1" y="2706"/>
                  </a:lnTo>
                  <a:cubicBezTo>
                    <a:pt x="1" y="2852"/>
                    <a:pt x="120" y="2972"/>
                    <a:pt x="267" y="2972"/>
                  </a:cubicBezTo>
                  <a:cubicBezTo>
                    <a:pt x="413" y="2972"/>
                    <a:pt x="533" y="2852"/>
                    <a:pt x="533" y="2706"/>
                  </a:cubicBezTo>
                  <a:lnTo>
                    <a:pt x="533" y="266"/>
                  </a:lnTo>
                  <a:cubicBezTo>
                    <a:pt x="533" y="119"/>
                    <a:pt x="413" y="0"/>
                    <a:pt x="267" y="0"/>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2164" name="Google Shape;2932;p64">
              <a:extLst>
                <a:ext uri="{FF2B5EF4-FFF2-40B4-BE49-F238E27FC236}">
                  <a16:creationId xmlns:a16="http://schemas.microsoft.com/office/drawing/2014/main" id="{DF7F42FB-3922-32E7-75F6-739094D30E61}"/>
                </a:ext>
              </a:extLst>
            </p:cNvPr>
            <p:cNvSpPr/>
            <p:nvPr/>
          </p:nvSpPr>
          <p:spPr>
            <a:xfrm>
              <a:off x="7126304" y="4413601"/>
              <a:ext cx="17678" cy="55688"/>
            </a:xfrm>
            <a:custGeom>
              <a:avLst/>
              <a:gdLst/>
              <a:ahLst/>
              <a:cxnLst/>
              <a:rect l="l" t="t" r="r" b="b"/>
              <a:pathLst>
                <a:path w="533" h="1679" extrusionOk="0">
                  <a:moveTo>
                    <a:pt x="267" y="0"/>
                  </a:moveTo>
                  <a:cubicBezTo>
                    <a:pt x="119" y="0"/>
                    <a:pt x="1" y="119"/>
                    <a:pt x="1" y="266"/>
                  </a:cubicBezTo>
                  <a:lnTo>
                    <a:pt x="1" y="1413"/>
                  </a:lnTo>
                  <a:cubicBezTo>
                    <a:pt x="1" y="1560"/>
                    <a:pt x="119" y="1679"/>
                    <a:pt x="267" y="1679"/>
                  </a:cubicBezTo>
                  <a:cubicBezTo>
                    <a:pt x="412" y="1679"/>
                    <a:pt x="532" y="1560"/>
                    <a:pt x="532" y="1413"/>
                  </a:cubicBezTo>
                  <a:lnTo>
                    <a:pt x="532" y="266"/>
                  </a:lnTo>
                  <a:cubicBezTo>
                    <a:pt x="533" y="119"/>
                    <a:pt x="413" y="0"/>
                    <a:pt x="267" y="0"/>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2165" name="Google Shape;2933;p64">
              <a:extLst>
                <a:ext uri="{FF2B5EF4-FFF2-40B4-BE49-F238E27FC236}">
                  <a16:creationId xmlns:a16="http://schemas.microsoft.com/office/drawing/2014/main" id="{25E064CA-2FA2-5109-9B1D-743DED50BBB6}"/>
                </a:ext>
              </a:extLst>
            </p:cNvPr>
            <p:cNvSpPr/>
            <p:nvPr/>
          </p:nvSpPr>
          <p:spPr>
            <a:xfrm>
              <a:off x="7089355" y="4425840"/>
              <a:ext cx="17678" cy="31211"/>
            </a:xfrm>
            <a:custGeom>
              <a:avLst/>
              <a:gdLst/>
              <a:ahLst/>
              <a:cxnLst/>
              <a:rect l="l" t="t" r="r" b="b"/>
              <a:pathLst>
                <a:path w="533" h="941" extrusionOk="0">
                  <a:moveTo>
                    <a:pt x="267" y="1"/>
                  </a:moveTo>
                  <a:cubicBezTo>
                    <a:pt x="120" y="1"/>
                    <a:pt x="1" y="120"/>
                    <a:pt x="1" y="267"/>
                  </a:cubicBezTo>
                  <a:lnTo>
                    <a:pt x="1" y="674"/>
                  </a:lnTo>
                  <a:cubicBezTo>
                    <a:pt x="1" y="822"/>
                    <a:pt x="120" y="940"/>
                    <a:pt x="267" y="940"/>
                  </a:cubicBezTo>
                  <a:cubicBezTo>
                    <a:pt x="413" y="940"/>
                    <a:pt x="533" y="821"/>
                    <a:pt x="533" y="674"/>
                  </a:cubicBezTo>
                  <a:lnTo>
                    <a:pt x="533" y="267"/>
                  </a:lnTo>
                  <a:cubicBezTo>
                    <a:pt x="533" y="120"/>
                    <a:pt x="413" y="1"/>
                    <a:pt x="267" y="1"/>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2166" name="Google Shape;2934;p64">
              <a:extLst>
                <a:ext uri="{FF2B5EF4-FFF2-40B4-BE49-F238E27FC236}">
                  <a16:creationId xmlns:a16="http://schemas.microsoft.com/office/drawing/2014/main" id="{B4DB0E7C-665B-4C30-17F2-9247A4DFE658}"/>
                </a:ext>
              </a:extLst>
            </p:cNvPr>
            <p:cNvSpPr/>
            <p:nvPr/>
          </p:nvSpPr>
          <p:spPr>
            <a:xfrm>
              <a:off x="7199239" y="4378277"/>
              <a:ext cx="17678" cy="126368"/>
            </a:xfrm>
            <a:custGeom>
              <a:avLst/>
              <a:gdLst/>
              <a:ahLst/>
              <a:cxnLst/>
              <a:rect l="l" t="t" r="r" b="b"/>
              <a:pathLst>
                <a:path w="533" h="3810" extrusionOk="0">
                  <a:moveTo>
                    <a:pt x="267" y="0"/>
                  </a:moveTo>
                  <a:cubicBezTo>
                    <a:pt x="120" y="0"/>
                    <a:pt x="1" y="118"/>
                    <a:pt x="1" y="265"/>
                  </a:cubicBezTo>
                  <a:lnTo>
                    <a:pt x="1" y="3544"/>
                  </a:lnTo>
                  <a:cubicBezTo>
                    <a:pt x="1" y="3690"/>
                    <a:pt x="120" y="3810"/>
                    <a:pt x="267" y="3810"/>
                  </a:cubicBezTo>
                  <a:cubicBezTo>
                    <a:pt x="414" y="3810"/>
                    <a:pt x="533" y="3690"/>
                    <a:pt x="533" y="3544"/>
                  </a:cubicBezTo>
                  <a:lnTo>
                    <a:pt x="533" y="265"/>
                  </a:lnTo>
                  <a:cubicBezTo>
                    <a:pt x="533" y="118"/>
                    <a:pt x="414" y="0"/>
                    <a:pt x="267" y="0"/>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2167" name="Google Shape;2935;p64">
              <a:extLst>
                <a:ext uri="{FF2B5EF4-FFF2-40B4-BE49-F238E27FC236}">
                  <a16:creationId xmlns:a16="http://schemas.microsoft.com/office/drawing/2014/main" id="{448C5853-0C90-1F15-FC96-9C264255FDEE}"/>
                </a:ext>
              </a:extLst>
            </p:cNvPr>
            <p:cNvSpPr/>
            <p:nvPr/>
          </p:nvSpPr>
          <p:spPr>
            <a:xfrm>
              <a:off x="7235326" y="4361263"/>
              <a:ext cx="17645" cy="160365"/>
            </a:xfrm>
            <a:custGeom>
              <a:avLst/>
              <a:gdLst/>
              <a:ahLst/>
              <a:cxnLst/>
              <a:rect l="l" t="t" r="r" b="b"/>
              <a:pathLst>
                <a:path w="532" h="4835" extrusionOk="0">
                  <a:moveTo>
                    <a:pt x="266" y="1"/>
                  </a:moveTo>
                  <a:cubicBezTo>
                    <a:pt x="118" y="1"/>
                    <a:pt x="0" y="120"/>
                    <a:pt x="0" y="266"/>
                  </a:cubicBezTo>
                  <a:lnTo>
                    <a:pt x="0" y="4569"/>
                  </a:lnTo>
                  <a:cubicBezTo>
                    <a:pt x="0" y="4716"/>
                    <a:pt x="119" y="4835"/>
                    <a:pt x="266" y="4835"/>
                  </a:cubicBezTo>
                  <a:cubicBezTo>
                    <a:pt x="413" y="4835"/>
                    <a:pt x="531" y="4716"/>
                    <a:pt x="531" y="4569"/>
                  </a:cubicBezTo>
                  <a:lnTo>
                    <a:pt x="531" y="266"/>
                  </a:lnTo>
                  <a:cubicBezTo>
                    <a:pt x="531" y="120"/>
                    <a:pt x="413" y="1"/>
                    <a:pt x="266" y="1"/>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2168" name="Google Shape;2936;p64">
              <a:extLst>
                <a:ext uri="{FF2B5EF4-FFF2-40B4-BE49-F238E27FC236}">
                  <a16:creationId xmlns:a16="http://schemas.microsoft.com/office/drawing/2014/main" id="{7918AD05-EAAD-930F-77FF-A3EED0330331}"/>
                </a:ext>
              </a:extLst>
            </p:cNvPr>
            <p:cNvSpPr/>
            <p:nvPr/>
          </p:nvSpPr>
          <p:spPr>
            <a:xfrm>
              <a:off x="7271346" y="4413933"/>
              <a:ext cx="17678" cy="55025"/>
            </a:xfrm>
            <a:custGeom>
              <a:avLst/>
              <a:gdLst/>
              <a:ahLst/>
              <a:cxnLst/>
              <a:rect l="l" t="t" r="r" b="b"/>
              <a:pathLst>
                <a:path w="533" h="1659" extrusionOk="0">
                  <a:moveTo>
                    <a:pt x="267" y="0"/>
                  </a:moveTo>
                  <a:cubicBezTo>
                    <a:pt x="120" y="0"/>
                    <a:pt x="1" y="119"/>
                    <a:pt x="1" y="266"/>
                  </a:cubicBezTo>
                  <a:lnTo>
                    <a:pt x="1" y="1393"/>
                  </a:lnTo>
                  <a:cubicBezTo>
                    <a:pt x="1" y="1539"/>
                    <a:pt x="120" y="1658"/>
                    <a:pt x="267" y="1658"/>
                  </a:cubicBezTo>
                  <a:cubicBezTo>
                    <a:pt x="413" y="1658"/>
                    <a:pt x="532" y="1539"/>
                    <a:pt x="532" y="1393"/>
                  </a:cubicBezTo>
                  <a:lnTo>
                    <a:pt x="532" y="266"/>
                  </a:lnTo>
                  <a:cubicBezTo>
                    <a:pt x="532" y="119"/>
                    <a:pt x="413" y="0"/>
                    <a:pt x="267" y="0"/>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2169" name="Google Shape;2937;p64">
              <a:extLst>
                <a:ext uri="{FF2B5EF4-FFF2-40B4-BE49-F238E27FC236}">
                  <a16:creationId xmlns:a16="http://schemas.microsoft.com/office/drawing/2014/main" id="{E74B52DC-FBEE-7E9A-7A1C-57BF871971A0}"/>
                </a:ext>
              </a:extLst>
            </p:cNvPr>
            <p:cNvSpPr/>
            <p:nvPr/>
          </p:nvSpPr>
          <p:spPr>
            <a:xfrm>
              <a:off x="7307365" y="4381627"/>
              <a:ext cx="17678" cy="119602"/>
            </a:xfrm>
            <a:custGeom>
              <a:avLst/>
              <a:gdLst/>
              <a:ahLst/>
              <a:cxnLst/>
              <a:rect l="l" t="t" r="r" b="b"/>
              <a:pathLst>
                <a:path w="533" h="3606" extrusionOk="0">
                  <a:moveTo>
                    <a:pt x="267" y="1"/>
                  </a:moveTo>
                  <a:cubicBezTo>
                    <a:pt x="120" y="1"/>
                    <a:pt x="1" y="120"/>
                    <a:pt x="1" y="267"/>
                  </a:cubicBezTo>
                  <a:lnTo>
                    <a:pt x="1" y="3340"/>
                  </a:lnTo>
                  <a:cubicBezTo>
                    <a:pt x="1" y="3487"/>
                    <a:pt x="120" y="3606"/>
                    <a:pt x="267" y="3606"/>
                  </a:cubicBezTo>
                  <a:cubicBezTo>
                    <a:pt x="414" y="3606"/>
                    <a:pt x="533" y="3487"/>
                    <a:pt x="533" y="3340"/>
                  </a:cubicBezTo>
                  <a:lnTo>
                    <a:pt x="533" y="267"/>
                  </a:lnTo>
                  <a:cubicBezTo>
                    <a:pt x="533" y="120"/>
                    <a:pt x="414" y="1"/>
                    <a:pt x="267" y="1"/>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2170" name="Google Shape;2938;p64">
              <a:extLst>
                <a:ext uri="{FF2B5EF4-FFF2-40B4-BE49-F238E27FC236}">
                  <a16:creationId xmlns:a16="http://schemas.microsoft.com/office/drawing/2014/main" id="{8FBE2E52-CFCE-1D4F-063A-57EAC3A0DA87}"/>
                </a:ext>
              </a:extLst>
            </p:cNvPr>
            <p:cNvSpPr/>
            <p:nvPr/>
          </p:nvSpPr>
          <p:spPr>
            <a:xfrm>
              <a:off x="7343452" y="4408858"/>
              <a:ext cx="17645" cy="65207"/>
            </a:xfrm>
            <a:custGeom>
              <a:avLst/>
              <a:gdLst/>
              <a:ahLst/>
              <a:cxnLst/>
              <a:rect l="l" t="t" r="r" b="b"/>
              <a:pathLst>
                <a:path w="532" h="1966" extrusionOk="0">
                  <a:moveTo>
                    <a:pt x="265" y="0"/>
                  </a:moveTo>
                  <a:cubicBezTo>
                    <a:pt x="118" y="0"/>
                    <a:pt x="0" y="119"/>
                    <a:pt x="0" y="265"/>
                  </a:cubicBezTo>
                  <a:lnTo>
                    <a:pt x="0" y="1700"/>
                  </a:lnTo>
                  <a:cubicBezTo>
                    <a:pt x="0" y="1846"/>
                    <a:pt x="119" y="1965"/>
                    <a:pt x="265" y="1965"/>
                  </a:cubicBezTo>
                  <a:cubicBezTo>
                    <a:pt x="413" y="1965"/>
                    <a:pt x="531" y="1846"/>
                    <a:pt x="531" y="1700"/>
                  </a:cubicBezTo>
                  <a:lnTo>
                    <a:pt x="531" y="265"/>
                  </a:lnTo>
                  <a:cubicBezTo>
                    <a:pt x="531" y="119"/>
                    <a:pt x="413" y="0"/>
                    <a:pt x="265" y="0"/>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2171" name="Google Shape;2939;p64">
              <a:extLst>
                <a:ext uri="{FF2B5EF4-FFF2-40B4-BE49-F238E27FC236}">
                  <a16:creationId xmlns:a16="http://schemas.microsoft.com/office/drawing/2014/main" id="{05818860-4595-83F7-4687-0A12680575EF}"/>
                </a:ext>
              </a:extLst>
            </p:cNvPr>
            <p:cNvSpPr/>
            <p:nvPr/>
          </p:nvSpPr>
          <p:spPr>
            <a:xfrm>
              <a:off x="7007797" y="4300699"/>
              <a:ext cx="17678" cy="41128"/>
            </a:xfrm>
            <a:custGeom>
              <a:avLst/>
              <a:gdLst/>
              <a:ahLst/>
              <a:cxnLst/>
              <a:rect l="l" t="t" r="r" b="b"/>
              <a:pathLst>
                <a:path w="533" h="1240" extrusionOk="0">
                  <a:moveTo>
                    <a:pt x="267" y="0"/>
                  </a:moveTo>
                  <a:cubicBezTo>
                    <a:pt x="120" y="0"/>
                    <a:pt x="1" y="119"/>
                    <a:pt x="1" y="266"/>
                  </a:cubicBezTo>
                  <a:lnTo>
                    <a:pt x="1" y="974"/>
                  </a:lnTo>
                  <a:cubicBezTo>
                    <a:pt x="1" y="1121"/>
                    <a:pt x="120" y="1240"/>
                    <a:pt x="267" y="1240"/>
                  </a:cubicBezTo>
                  <a:cubicBezTo>
                    <a:pt x="413" y="1240"/>
                    <a:pt x="532" y="1121"/>
                    <a:pt x="532" y="974"/>
                  </a:cubicBezTo>
                  <a:lnTo>
                    <a:pt x="532" y="266"/>
                  </a:lnTo>
                  <a:cubicBezTo>
                    <a:pt x="532" y="119"/>
                    <a:pt x="413" y="0"/>
                    <a:pt x="267" y="0"/>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2172" name="Google Shape;2940;p64">
              <a:extLst>
                <a:ext uri="{FF2B5EF4-FFF2-40B4-BE49-F238E27FC236}">
                  <a16:creationId xmlns:a16="http://schemas.microsoft.com/office/drawing/2014/main" id="{AF6F6C4D-3829-3278-044A-0E3627819E5A}"/>
                </a:ext>
              </a:extLst>
            </p:cNvPr>
            <p:cNvSpPr/>
            <p:nvPr/>
          </p:nvSpPr>
          <p:spPr>
            <a:xfrm>
              <a:off x="6865442" y="4323253"/>
              <a:ext cx="67927" cy="91410"/>
            </a:xfrm>
            <a:custGeom>
              <a:avLst/>
              <a:gdLst/>
              <a:ahLst/>
              <a:cxnLst/>
              <a:rect l="l" t="t" r="r" b="b"/>
              <a:pathLst>
                <a:path w="2048" h="2756" extrusionOk="0">
                  <a:moveTo>
                    <a:pt x="1008" y="0"/>
                  </a:moveTo>
                  <a:cubicBezTo>
                    <a:pt x="453" y="0"/>
                    <a:pt x="1" y="452"/>
                    <a:pt x="1" y="1007"/>
                  </a:cubicBezTo>
                  <a:lnTo>
                    <a:pt x="1" y="1749"/>
                  </a:lnTo>
                  <a:cubicBezTo>
                    <a:pt x="1" y="2304"/>
                    <a:pt x="453" y="2756"/>
                    <a:pt x="1008" y="2756"/>
                  </a:cubicBezTo>
                  <a:lnTo>
                    <a:pt x="1070" y="2756"/>
                  </a:lnTo>
                  <a:cubicBezTo>
                    <a:pt x="1356" y="2756"/>
                    <a:pt x="1630" y="2634"/>
                    <a:pt x="1821" y="2420"/>
                  </a:cubicBezTo>
                  <a:cubicBezTo>
                    <a:pt x="1919" y="2311"/>
                    <a:pt x="1910" y="2143"/>
                    <a:pt x="1800" y="2045"/>
                  </a:cubicBezTo>
                  <a:cubicBezTo>
                    <a:pt x="1749" y="2000"/>
                    <a:pt x="1685" y="1977"/>
                    <a:pt x="1622" y="1977"/>
                  </a:cubicBezTo>
                  <a:cubicBezTo>
                    <a:pt x="1549" y="1977"/>
                    <a:pt x="1477" y="2007"/>
                    <a:pt x="1425" y="2066"/>
                  </a:cubicBezTo>
                  <a:cubicBezTo>
                    <a:pt x="1335" y="2167"/>
                    <a:pt x="1205" y="2224"/>
                    <a:pt x="1070" y="2224"/>
                  </a:cubicBezTo>
                  <a:lnTo>
                    <a:pt x="1008" y="2224"/>
                  </a:lnTo>
                  <a:cubicBezTo>
                    <a:pt x="746" y="2224"/>
                    <a:pt x="533" y="2011"/>
                    <a:pt x="533" y="1749"/>
                  </a:cubicBezTo>
                  <a:lnTo>
                    <a:pt x="533" y="1007"/>
                  </a:lnTo>
                  <a:cubicBezTo>
                    <a:pt x="533" y="745"/>
                    <a:pt x="746" y="532"/>
                    <a:pt x="1008" y="532"/>
                  </a:cubicBezTo>
                  <a:lnTo>
                    <a:pt x="1070" y="532"/>
                  </a:lnTo>
                  <a:cubicBezTo>
                    <a:pt x="1256" y="532"/>
                    <a:pt x="1425" y="641"/>
                    <a:pt x="1503" y="809"/>
                  </a:cubicBezTo>
                  <a:cubicBezTo>
                    <a:pt x="1547" y="907"/>
                    <a:pt x="1644" y="964"/>
                    <a:pt x="1745" y="964"/>
                  </a:cubicBezTo>
                  <a:cubicBezTo>
                    <a:pt x="1782" y="964"/>
                    <a:pt x="1819" y="957"/>
                    <a:pt x="1855" y="941"/>
                  </a:cubicBezTo>
                  <a:cubicBezTo>
                    <a:pt x="1989" y="879"/>
                    <a:pt x="2047" y="721"/>
                    <a:pt x="1986" y="587"/>
                  </a:cubicBezTo>
                  <a:cubicBezTo>
                    <a:pt x="1822" y="231"/>
                    <a:pt x="1463" y="0"/>
                    <a:pt x="1070" y="0"/>
                  </a:cubicBezTo>
                  <a:close/>
                </a:path>
              </a:pathLst>
            </a:custGeom>
            <a:solidFill>
              <a:schemeClr val="dk1"/>
            </a:solidFill>
            <a:ln>
              <a:noFill/>
            </a:ln>
          </p:spPr>
          <p:txBody>
            <a:bodyPr spcFirstLastPara="1" wrap="square" lIns="91425" tIns="91425" rIns="91425" bIns="91425" anchor="ctr" anchorCtr="0">
              <a:noAutofit/>
            </a:bodyPr>
            <a:lstStyle/>
            <a:p>
              <a:endParaRPr/>
            </a:p>
          </p:txBody>
        </p:sp>
      </p:grpSp>
    </p:spTree>
    <p:extLst>
      <p:ext uri="{BB962C8B-B14F-4D97-AF65-F5344CB8AC3E}">
        <p14:creationId xmlns:p14="http://schemas.microsoft.com/office/powerpoint/2010/main" val="26450582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68"/>
        <p:cNvGrpSpPr/>
        <p:nvPr/>
      </p:nvGrpSpPr>
      <p:grpSpPr>
        <a:xfrm>
          <a:off x="0" y="0"/>
          <a:ext cx="0" cy="0"/>
          <a:chOff x="0" y="0"/>
          <a:chExt cx="0" cy="0"/>
        </a:xfrm>
      </p:grpSpPr>
      <p:sp>
        <p:nvSpPr>
          <p:cNvPr id="1869" name="Google Shape;1869;p53"/>
          <p:cNvSpPr txBox="1">
            <a:spLocks noGrp="1"/>
          </p:cNvSpPr>
          <p:nvPr>
            <p:ph type="title"/>
          </p:nvPr>
        </p:nvSpPr>
        <p:spPr>
          <a:xfrm>
            <a:off x="-240636" y="470245"/>
            <a:ext cx="7710900" cy="572700"/>
          </a:xfrm>
          <a:prstGeom prst="rect">
            <a:avLst/>
          </a:prstGeom>
        </p:spPr>
        <p:txBody>
          <a:bodyPr spcFirstLastPara="1" wrap="square" lIns="91425" tIns="91425" rIns="91425" bIns="91425" anchor="t" anchorCtr="0">
            <a:noAutofit/>
          </a:bodyPr>
          <a:lstStyle/>
          <a:p>
            <a:r>
              <a:rPr lang="en-US" u="sng" dirty="0"/>
              <a:t>System Main Requirements:</a:t>
            </a:r>
            <a:endParaRPr u="sng" dirty="0"/>
          </a:p>
        </p:txBody>
      </p:sp>
      <p:sp>
        <p:nvSpPr>
          <p:cNvPr id="1870" name="Google Shape;1870;p53"/>
          <p:cNvSpPr txBox="1">
            <a:spLocks noGrp="1"/>
          </p:cNvSpPr>
          <p:nvPr>
            <p:ph type="subTitle" idx="1"/>
          </p:nvPr>
        </p:nvSpPr>
        <p:spPr>
          <a:xfrm>
            <a:off x="716009" y="1207750"/>
            <a:ext cx="4744992" cy="2389800"/>
          </a:xfrm>
          <a:prstGeom prst="rect">
            <a:avLst/>
          </a:prstGeom>
        </p:spPr>
        <p:txBody>
          <a:bodyPr spcFirstLastPara="1" wrap="square" lIns="91425" tIns="91425" rIns="91425" bIns="91425" anchor="t" anchorCtr="0">
            <a:noAutofit/>
          </a:bodyPr>
          <a:lstStyle/>
          <a:p>
            <a:pPr marL="457196" indent="-317497">
              <a:spcBef>
                <a:spcPts val="1600"/>
              </a:spcBef>
              <a:buSzPts val="1400"/>
              <a:buFont typeface="Montserrat"/>
              <a:buChar char="◆"/>
            </a:pPr>
            <a:r>
              <a:rPr lang="en-GB" dirty="0"/>
              <a:t>Real-Time Translation Speed</a:t>
            </a:r>
          </a:p>
          <a:p>
            <a:pPr marL="457196" indent="-317497">
              <a:spcBef>
                <a:spcPts val="1600"/>
              </a:spcBef>
              <a:buSzPts val="1400"/>
              <a:buFont typeface="Montserrat"/>
              <a:buChar char="◆"/>
            </a:pPr>
            <a:r>
              <a:rPr lang="en-GB" dirty="0"/>
              <a:t>High Accuracy in Context</a:t>
            </a:r>
          </a:p>
          <a:p>
            <a:pPr>
              <a:spcBef>
                <a:spcPts val="1600"/>
              </a:spcBef>
              <a:buSzPts val="1400"/>
              <a:buFont typeface="Montserrat"/>
              <a:buChar char="◆"/>
            </a:pPr>
            <a:r>
              <a:rPr lang="en-GB" dirty="0"/>
              <a:t>Simple, Accessible Design and Cross-Platform Functionality</a:t>
            </a:r>
          </a:p>
          <a:p>
            <a:pPr marL="457196" indent="-317497">
              <a:spcBef>
                <a:spcPts val="1600"/>
              </a:spcBef>
              <a:buSzPts val="1400"/>
              <a:buFont typeface="Montserrat"/>
              <a:buChar char="◆"/>
            </a:pPr>
            <a:r>
              <a:rPr lang="en-GB" dirty="0"/>
              <a:t>Secure and Private Communication (Video)</a:t>
            </a:r>
          </a:p>
          <a:p>
            <a:pPr marL="457196" indent="-317497">
              <a:spcBef>
                <a:spcPts val="1600"/>
              </a:spcBef>
              <a:buSzPts val="1400"/>
              <a:buFont typeface="Montserrat"/>
              <a:buChar char="◆"/>
            </a:pPr>
            <a:r>
              <a:rPr lang="en-GB" dirty="0"/>
              <a:t>Scalable Performance</a:t>
            </a:r>
            <a:endParaRPr dirty="0"/>
          </a:p>
        </p:txBody>
      </p:sp>
      <p:pic>
        <p:nvPicPr>
          <p:cNvPr id="1880" name="Google Shape;1880;p53"/>
          <p:cNvPicPr preferRelativeResize="0"/>
          <p:nvPr/>
        </p:nvPicPr>
        <p:blipFill rotWithShape="1">
          <a:blip r:embed="rId3">
            <a:alphaModFix/>
          </a:blip>
          <a:srcRect l="24331" t="5721" r="23342" b="4591"/>
          <a:stretch/>
        </p:blipFill>
        <p:spPr>
          <a:xfrm rot="2268302">
            <a:off x="6219638" y="2590174"/>
            <a:ext cx="1857374" cy="1790699"/>
          </a:xfrm>
          <a:prstGeom prst="rect">
            <a:avLst/>
          </a:prstGeom>
          <a:noFill/>
          <a:ln>
            <a:noFill/>
          </a:ln>
        </p:spPr>
      </p:pic>
      <p:pic>
        <p:nvPicPr>
          <p:cNvPr id="1881" name="Google Shape;1881;p53"/>
          <p:cNvPicPr preferRelativeResize="0"/>
          <p:nvPr/>
        </p:nvPicPr>
        <p:blipFill rotWithShape="1">
          <a:blip r:embed="rId4">
            <a:alphaModFix/>
          </a:blip>
          <a:srcRect l="15236" r="10474"/>
          <a:stretch/>
        </p:blipFill>
        <p:spPr>
          <a:xfrm rot="-8866461">
            <a:off x="7184037" y="1883944"/>
            <a:ext cx="1535572" cy="1375613"/>
          </a:xfrm>
          <a:prstGeom prst="rect">
            <a:avLst/>
          </a:prstGeom>
          <a:noFill/>
          <a:ln>
            <a:noFill/>
          </a:ln>
        </p:spPr>
      </p:pic>
      <p:pic>
        <p:nvPicPr>
          <p:cNvPr id="1882" name="Google Shape;1882;p53"/>
          <p:cNvPicPr preferRelativeResize="0"/>
          <p:nvPr/>
        </p:nvPicPr>
        <p:blipFill rotWithShape="1">
          <a:blip r:embed="rId5">
            <a:alphaModFix/>
          </a:blip>
          <a:srcRect l="22009" r="18455"/>
          <a:stretch/>
        </p:blipFill>
        <p:spPr>
          <a:xfrm rot="1203246">
            <a:off x="5872885" y="1367046"/>
            <a:ext cx="1115441" cy="1053905"/>
          </a:xfrm>
          <a:prstGeom prst="rect">
            <a:avLst/>
          </a:prstGeom>
          <a:noFill/>
          <a:ln>
            <a:noFill/>
          </a:ln>
        </p:spPr>
      </p:pic>
      <p:pic>
        <p:nvPicPr>
          <p:cNvPr id="1883" name="Google Shape;1883;p53"/>
          <p:cNvPicPr preferRelativeResize="0"/>
          <p:nvPr/>
        </p:nvPicPr>
        <p:blipFill rotWithShape="1">
          <a:blip r:embed="rId6">
            <a:alphaModFix/>
          </a:blip>
          <a:srcRect l="18647" t="7960" r="8852" b="8336"/>
          <a:stretch/>
        </p:blipFill>
        <p:spPr>
          <a:xfrm rot="-1406513">
            <a:off x="5138385" y="3649388"/>
            <a:ext cx="1175233" cy="763227"/>
          </a:xfrm>
          <a:prstGeom prst="rect">
            <a:avLst/>
          </a:prstGeom>
          <a:noFill/>
          <a:ln>
            <a:noFill/>
          </a:ln>
        </p:spPr>
      </p:pic>
      <p:pic>
        <p:nvPicPr>
          <p:cNvPr id="1884" name="Google Shape;1884;p53"/>
          <p:cNvPicPr preferRelativeResize="0"/>
          <p:nvPr/>
        </p:nvPicPr>
        <p:blipFill rotWithShape="1">
          <a:blip r:embed="rId7">
            <a:alphaModFix/>
          </a:blip>
          <a:srcRect l="25537" t="7152" r="23467" b="5838"/>
          <a:stretch/>
        </p:blipFill>
        <p:spPr>
          <a:xfrm>
            <a:off x="6634726" y="778425"/>
            <a:ext cx="1671077" cy="1603800"/>
          </a:xfrm>
          <a:prstGeom prst="rect">
            <a:avLst/>
          </a:prstGeom>
          <a:noFill/>
          <a:ln>
            <a:noFill/>
          </a:ln>
        </p:spPr>
      </p:pic>
    </p:spTree>
    <p:extLst>
      <p:ext uri="{BB962C8B-B14F-4D97-AF65-F5344CB8AC3E}">
        <p14:creationId xmlns:p14="http://schemas.microsoft.com/office/powerpoint/2010/main" val="5978999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03"/>
        <p:cNvGrpSpPr/>
        <p:nvPr/>
      </p:nvGrpSpPr>
      <p:grpSpPr>
        <a:xfrm>
          <a:off x="0" y="0"/>
          <a:ext cx="0" cy="0"/>
          <a:chOff x="0" y="0"/>
          <a:chExt cx="0" cy="0"/>
        </a:xfrm>
      </p:grpSpPr>
      <p:pic>
        <p:nvPicPr>
          <p:cNvPr id="1404" name="Google Shape;1404;p41"/>
          <p:cNvPicPr preferRelativeResize="0"/>
          <p:nvPr/>
        </p:nvPicPr>
        <p:blipFill rotWithShape="1">
          <a:blip r:embed="rId3">
            <a:alphaModFix/>
          </a:blip>
          <a:srcRect l="26806" t="7660" r="25401" b="5390"/>
          <a:stretch/>
        </p:blipFill>
        <p:spPr>
          <a:xfrm>
            <a:off x="7219350" y="2823400"/>
            <a:ext cx="1739952" cy="1780604"/>
          </a:xfrm>
          <a:prstGeom prst="rect">
            <a:avLst/>
          </a:prstGeom>
          <a:noFill/>
          <a:ln>
            <a:noFill/>
          </a:ln>
        </p:spPr>
      </p:pic>
      <p:pic>
        <p:nvPicPr>
          <p:cNvPr id="1405" name="Google Shape;1405;p41"/>
          <p:cNvPicPr preferRelativeResize="0"/>
          <p:nvPr/>
        </p:nvPicPr>
        <p:blipFill rotWithShape="1">
          <a:blip r:embed="rId4">
            <a:alphaModFix/>
          </a:blip>
          <a:srcRect l="18647" t="7960" r="8852" b="8336"/>
          <a:stretch/>
        </p:blipFill>
        <p:spPr>
          <a:xfrm rot="-1152297">
            <a:off x="7181326" y="246575"/>
            <a:ext cx="1647827" cy="1070150"/>
          </a:xfrm>
          <a:prstGeom prst="rect">
            <a:avLst/>
          </a:prstGeom>
          <a:noFill/>
          <a:ln>
            <a:noFill/>
          </a:ln>
        </p:spPr>
      </p:pic>
      <p:pic>
        <p:nvPicPr>
          <p:cNvPr id="1407" name="Google Shape;1407;p41"/>
          <p:cNvPicPr preferRelativeResize="0"/>
          <p:nvPr/>
        </p:nvPicPr>
        <p:blipFill rotWithShape="1">
          <a:blip r:embed="rId5">
            <a:alphaModFix/>
          </a:blip>
          <a:srcRect l="22009" r="18455"/>
          <a:stretch/>
        </p:blipFill>
        <p:spPr>
          <a:xfrm rot="3321565">
            <a:off x="7376839" y="2871513"/>
            <a:ext cx="652200" cy="616227"/>
          </a:xfrm>
          <a:prstGeom prst="rect">
            <a:avLst/>
          </a:prstGeom>
          <a:noFill/>
          <a:ln>
            <a:noFill/>
          </a:ln>
        </p:spPr>
      </p:pic>
      <p:grpSp>
        <p:nvGrpSpPr>
          <p:cNvPr id="1408" name="Google Shape;1408;p41"/>
          <p:cNvGrpSpPr/>
          <p:nvPr/>
        </p:nvGrpSpPr>
        <p:grpSpPr>
          <a:xfrm>
            <a:off x="1241826" y="3080475"/>
            <a:ext cx="76825" cy="76800"/>
            <a:chOff x="3104875" y="1099400"/>
            <a:chExt cx="76825" cy="76800"/>
          </a:xfrm>
        </p:grpSpPr>
        <p:sp>
          <p:nvSpPr>
            <p:cNvPr id="1409" name="Google Shape;1409;p41"/>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endParaRPr/>
            </a:p>
          </p:txBody>
        </p:sp>
        <p:sp>
          <p:nvSpPr>
            <p:cNvPr id="1410" name="Google Shape;1410;p41"/>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endParaRPr/>
            </a:p>
          </p:txBody>
        </p:sp>
      </p:grpSp>
      <p:grpSp>
        <p:nvGrpSpPr>
          <p:cNvPr id="1414" name="Google Shape;1414;p41"/>
          <p:cNvGrpSpPr/>
          <p:nvPr/>
        </p:nvGrpSpPr>
        <p:grpSpPr>
          <a:xfrm>
            <a:off x="8200951" y="2377876"/>
            <a:ext cx="76825" cy="76800"/>
            <a:chOff x="3104875" y="1099400"/>
            <a:chExt cx="76825" cy="76800"/>
          </a:xfrm>
        </p:grpSpPr>
        <p:sp>
          <p:nvSpPr>
            <p:cNvPr id="1415" name="Google Shape;1415;p41"/>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endParaRPr/>
            </a:p>
          </p:txBody>
        </p:sp>
        <p:sp>
          <p:nvSpPr>
            <p:cNvPr id="1416" name="Google Shape;1416;p41"/>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endParaRPr/>
            </a:p>
          </p:txBody>
        </p:sp>
      </p:grpSp>
      <p:sp>
        <p:nvSpPr>
          <p:cNvPr id="1417" name="Google Shape;1417;p41"/>
          <p:cNvSpPr txBox="1">
            <a:spLocks noGrp="1"/>
          </p:cNvSpPr>
          <p:nvPr>
            <p:ph type="title"/>
          </p:nvPr>
        </p:nvSpPr>
        <p:spPr>
          <a:xfrm>
            <a:off x="-1368350" y="1100582"/>
            <a:ext cx="11502950" cy="2529300"/>
          </a:xfrm>
          <a:prstGeom prst="rect">
            <a:avLst/>
          </a:prstGeom>
        </p:spPr>
        <p:txBody>
          <a:bodyPr spcFirstLastPara="1" wrap="square" lIns="91425" tIns="91425" rIns="91425" bIns="91425" anchor="ctr" anchorCtr="0">
            <a:noAutofit/>
          </a:bodyPr>
          <a:lstStyle/>
          <a:p>
            <a:r>
              <a:rPr lang="en-US" sz="4400" dirty="0"/>
              <a:t>What Happens</a:t>
            </a:r>
            <a:br>
              <a:rPr lang="en-US" sz="4400" dirty="0"/>
            </a:br>
            <a:r>
              <a:rPr lang="en-US" sz="4400" dirty="0"/>
              <a:t> </a:t>
            </a:r>
            <a:r>
              <a:rPr lang="en-US" sz="4400" dirty="0">
                <a:latin typeface="Montserrat"/>
                <a:ea typeface="Montserrat"/>
                <a:cs typeface="Montserrat"/>
                <a:sym typeface="Montserrat"/>
              </a:rPr>
              <a:t>Behind The Scenes?</a:t>
            </a:r>
          </a:p>
        </p:txBody>
      </p:sp>
      <p:pic>
        <p:nvPicPr>
          <p:cNvPr id="6148" name="Picture 4">
            <a:extLst>
              <a:ext uri="{FF2B5EF4-FFF2-40B4-BE49-F238E27FC236}">
                <a16:creationId xmlns:a16="http://schemas.microsoft.com/office/drawing/2014/main" id="{E7C7229F-B347-CB56-B85F-7B36AC7DB03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79746" y="3292040"/>
            <a:ext cx="2407159" cy="11214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47100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152"/>
        <p:cNvGrpSpPr/>
        <p:nvPr/>
      </p:nvGrpSpPr>
      <p:grpSpPr>
        <a:xfrm>
          <a:off x="0" y="0"/>
          <a:ext cx="0" cy="0"/>
          <a:chOff x="0" y="0"/>
          <a:chExt cx="0" cy="0"/>
        </a:xfrm>
      </p:grpSpPr>
      <p:sp>
        <p:nvSpPr>
          <p:cNvPr id="2153" name="Google Shape;2153;p60"/>
          <p:cNvSpPr txBox="1">
            <a:spLocks noGrp="1"/>
          </p:cNvSpPr>
          <p:nvPr>
            <p:ph type="title"/>
          </p:nvPr>
        </p:nvSpPr>
        <p:spPr>
          <a:xfrm>
            <a:off x="242573" y="260708"/>
            <a:ext cx="7704000" cy="572700"/>
          </a:xfrm>
          <a:prstGeom prst="rect">
            <a:avLst/>
          </a:prstGeom>
        </p:spPr>
        <p:txBody>
          <a:bodyPr spcFirstLastPara="1" wrap="square" lIns="91425" tIns="91425" rIns="91425" bIns="91425" anchor="t" anchorCtr="0">
            <a:noAutofit/>
          </a:bodyPr>
          <a:lstStyle/>
          <a:p>
            <a:r>
              <a:rPr lang="en" u="sng" dirty="0"/>
              <a:t>Free Method</a:t>
            </a:r>
            <a:endParaRPr u="sng" dirty="0"/>
          </a:p>
        </p:txBody>
      </p:sp>
      <p:sp>
        <p:nvSpPr>
          <p:cNvPr id="2160" name="Google Shape;2160;p60"/>
          <p:cNvSpPr txBox="1">
            <a:spLocks noGrp="1"/>
          </p:cNvSpPr>
          <p:nvPr>
            <p:ph type="subTitle" idx="7"/>
          </p:nvPr>
        </p:nvSpPr>
        <p:spPr>
          <a:xfrm>
            <a:off x="146651" y="1650395"/>
            <a:ext cx="1984200" cy="457200"/>
          </a:xfrm>
          <a:prstGeom prst="rect">
            <a:avLst/>
          </a:prstGeom>
        </p:spPr>
        <p:txBody>
          <a:bodyPr spcFirstLastPara="1" wrap="square" lIns="91425" tIns="91425" rIns="91425" bIns="91425" anchor="b" anchorCtr="0">
            <a:noAutofit/>
          </a:bodyPr>
          <a:lstStyle/>
          <a:p>
            <a:pPr marL="0" indent="0"/>
            <a:r>
              <a:rPr lang="en-US" dirty="0"/>
              <a:t>Languages Selection</a:t>
            </a:r>
          </a:p>
        </p:txBody>
      </p:sp>
      <p:sp>
        <p:nvSpPr>
          <p:cNvPr id="2161" name="Google Shape;2161;p60"/>
          <p:cNvSpPr txBox="1">
            <a:spLocks noGrp="1"/>
          </p:cNvSpPr>
          <p:nvPr>
            <p:ph type="subTitle" idx="8"/>
          </p:nvPr>
        </p:nvSpPr>
        <p:spPr>
          <a:xfrm>
            <a:off x="2920180" y="1647069"/>
            <a:ext cx="2376205" cy="457200"/>
          </a:xfrm>
          <a:prstGeom prst="rect">
            <a:avLst/>
          </a:prstGeom>
        </p:spPr>
        <p:txBody>
          <a:bodyPr spcFirstLastPara="1" wrap="square" lIns="91425" tIns="91425" rIns="91425" bIns="91425" anchor="b" anchorCtr="0">
            <a:noAutofit/>
          </a:bodyPr>
          <a:lstStyle/>
          <a:p>
            <a:pPr marL="0" indent="0"/>
            <a:r>
              <a:rPr lang="en-GB" dirty="0"/>
              <a:t>Input Capture (Voice or Text)</a:t>
            </a:r>
            <a:endParaRPr dirty="0"/>
          </a:p>
        </p:txBody>
      </p:sp>
      <p:sp>
        <p:nvSpPr>
          <p:cNvPr id="2162" name="Google Shape;2162;p60"/>
          <p:cNvSpPr txBox="1">
            <a:spLocks noGrp="1"/>
          </p:cNvSpPr>
          <p:nvPr>
            <p:ph type="subTitle" idx="9"/>
          </p:nvPr>
        </p:nvSpPr>
        <p:spPr>
          <a:xfrm>
            <a:off x="5875457" y="1650393"/>
            <a:ext cx="2802318" cy="457200"/>
          </a:xfrm>
          <a:prstGeom prst="rect">
            <a:avLst/>
          </a:prstGeom>
        </p:spPr>
        <p:txBody>
          <a:bodyPr spcFirstLastPara="1" wrap="square" lIns="91425" tIns="91425" rIns="91425" bIns="91425" anchor="b" anchorCtr="0">
            <a:noAutofit/>
          </a:bodyPr>
          <a:lstStyle/>
          <a:p>
            <a:pPr marL="0" indent="0"/>
            <a:r>
              <a:rPr lang="en-GB" sz="2000" dirty="0"/>
              <a:t>Google Speech-to-Text API (if Voice)</a:t>
            </a:r>
            <a:endParaRPr sz="2000" dirty="0"/>
          </a:p>
        </p:txBody>
      </p:sp>
      <p:sp>
        <p:nvSpPr>
          <p:cNvPr id="2164" name="Google Shape;2164;p60"/>
          <p:cNvSpPr txBox="1">
            <a:spLocks noGrp="1"/>
          </p:cNvSpPr>
          <p:nvPr>
            <p:ph type="subTitle" idx="14"/>
          </p:nvPr>
        </p:nvSpPr>
        <p:spPr>
          <a:xfrm>
            <a:off x="1569766" y="3734604"/>
            <a:ext cx="2376205" cy="457200"/>
          </a:xfrm>
          <a:prstGeom prst="rect">
            <a:avLst/>
          </a:prstGeom>
        </p:spPr>
        <p:txBody>
          <a:bodyPr spcFirstLastPara="1" wrap="square" lIns="91425" tIns="91425" rIns="91425" bIns="91425" anchor="b" anchorCtr="0">
            <a:noAutofit/>
          </a:bodyPr>
          <a:lstStyle/>
          <a:p>
            <a:pPr marL="0" indent="0"/>
            <a:r>
              <a:rPr lang="en-US" dirty="0"/>
              <a:t>Display and Voice Output</a:t>
            </a:r>
            <a:endParaRPr dirty="0"/>
          </a:p>
        </p:txBody>
      </p:sp>
      <p:sp>
        <p:nvSpPr>
          <p:cNvPr id="2165" name="Google Shape;2165;p60"/>
          <p:cNvSpPr txBox="1">
            <a:spLocks noGrp="1"/>
          </p:cNvSpPr>
          <p:nvPr>
            <p:ph type="subTitle" idx="15"/>
          </p:nvPr>
        </p:nvSpPr>
        <p:spPr>
          <a:xfrm>
            <a:off x="4707926" y="3850987"/>
            <a:ext cx="3296481" cy="457200"/>
          </a:xfrm>
          <a:prstGeom prst="rect">
            <a:avLst/>
          </a:prstGeom>
        </p:spPr>
        <p:txBody>
          <a:bodyPr spcFirstLastPara="1" wrap="square" lIns="91425" tIns="91425" rIns="91425" bIns="91425" anchor="b" anchorCtr="0">
            <a:noAutofit/>
          </a:bodyPr>
          <a:lstStyle/>
          <a:p>
            <a:pPr marL="0" indent="0"/>
            <a:r>
              <a:rPr lang="en-GB" dirty="0"/>
              <a:t>Translation with Google Translate API</a:t>
            </a:r>
            <a:endParaRPr dirty="0"/>
          </a:p>
        </p:txBody>
      </p:sp>
      <p:pic>
        <p:nvPicPr>
          <p:cNvPr id="2175" name="Google Shape;2175;p60"/>
          <p:cNvPicPr preferRelativeResize="0"/>
          <p:nvPr/>
        </p:nvPicPr>
        <p:blipFill rotWithShape="1">
          <a:blip r:embed="rId3">
            <a:alphaModFix/>
          </a:blip>
          <a:srcRect l="22009" r="18455"/>
          <a:stretch/>
        </p:blipFill>
        <p:spPr>
          <a:xfrm rot="-1592621">
            <a:off x="-584817" y="3760669"/>
            <a:ext cx="903663" cy="853812"/>
          </a:xfrm>
          <a:prstGeom prst="rect">
            <a:avLst/>
          </a:prstGeom>
          <a:noFill/>
          <a:ln>
            <a:noFill/>
          </a:ln>
        </p:spPr>
      </p:pic>
      <p:pic>
        <p:nvPicPr>
          <p:cNvPr id="2176" name="Google Shape;2176;p60"/>
          <p:cNvPicPr preferRelativeResize="0"/>
          <p:nvPr/>
        </p:nvPicPr>
        <p:blipFill rotWithShape="1">
          <a:blip r:embed="rId4">
            <a:alphaModFix/>
          </a:blip>
          <a:srcRect l="15236" r="10474"/>
          <a:stretch/>
        </p:blipFill>
        <p:spPr>
          <a:xfrm rot="-8866461">
            <a:off x="6639926" y="-234664"/>
            <a:ext cx="1535572" cy="1375613"/>
          </a:xfrm>
          <a:prstGeom prst="rect">
            <a:avLst/>
          </a:prstGeom>
          <a:noFill/>
          <a:ln>
            <a:noFill/>
          </a:ln>
        </p:spPr>
      </p:pic>
      <p:sp>
        <p:nvSpPr>
          <p:cNvPr id="6" name="Google Shape;10073;p75">
            <a:extLst>
              <a:ext uri="{FF2B5EF4-FFF2-40B4-BE49-F238E27FC236}">
                <a16:creationId xmlns:a16="http://schemas.microsoft.com/office/drawing/2014/main" id="{3E71D6A2-5EBB-AAFB-5972-AD1AEADDB670}"/>
              </a:ext>
            </a:extLst>
          </p:cNvPr>
          <p:cNvSpPr/>
          <p:nvPr/>
        </p:nvSpPr>
        <p:spPr>
          <a:xfrm rot="16200000">
            <a:off x="226329" y="969760"/>
            <a:ext cx="1962600" cy="2370923"/>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8" name="Google Shape;10073;p75">
            <a:extLst>
              <a:ext uri="{FF2B5EF4-FFF2-40B4-BE49-F238E27FC236}">
                <a16:creationId xmlns:a16="http://schemas.microsoft.com/office/drawing/2014/main" id="{137A92D8-0D9D-916D-2E39-648CC4504160}"/>
              </a:ext>
            </a:extLst>
          </p:cNvPr>
          <p:cNvSpPr/>
          <p:nvPr/>
        </p:nvSpPr>
        <p:spPr>
          <a:xfrm rot="16200000">
            <a:off x="3160685" y="871748"/>
            <a:ext cx="1982561" cy="2586911"/>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9" name="Google Shape;10073;p75">
            <a:extLst>
              <a:ext uri="{FF2B5EF4-FFF2-40B4-BE49-F238E27FC236}">
                <a16:creationId xmlns:a16="http://schemas.microsoft.com/office/drawing/2014/main" id="{E24979B3-F5D9-559D-082E-8286DF0BAC2E}"/>
              </a:ext>
            </a:extLst>
          </p:cNvPr>
          <p:cNvSpPr/>
          <p:nvPr/>
        </p:nvSpPr>
        <p:spPr>
          <a:xfrm>
            <a:off x="5875458" y="1173925"/>
            <a:ext cx="2945391" cy="1982559"/>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0" name="Google Shape;10073;p75">
            <a:extLst>
              <a:ext uri="{FF2B5EF4-FFF2-40B4-BE49-F238E27FC236}">
                <a16:creationId xmlns:a16="http://schemas.microsoft.com/office/drawing/2014/main" id="{A81147E0-1CEF-0696-4E31-3C89754C1590}"/>
              </a:ext>
            </a:extLst>
          </p:cNvPr>
          <p:cNvSpPr/>
          <p:nvPr/>
        </p:nvSpPr>
        <p:spPr>
          <a:xfrm rot="5400000">
            <a:off x="5444430" y="2411064"/>
            <a:ext cx="1513263" cy="3638844"/>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2" name="Rectangle: Rounded Corners 11">
            <a:extLst>
              <a:ext uri="{FF2B5EF4-FFF2-40B4-BE49-F238E27FC236}">
                <a16:creationId xmlns:a16="http://schemas.microsoft.com/office/drawing/2014/main" id="{6F0B465F-CCC4-A369-C167-E590454E0D7B}"/>
              </a:ext>
            </a:extLst>
          </p:cNvPr>
          <p:cNvSpPr/>
          <p:nvPr/>
        </p:nvSpPr>
        <p:spPr>
          <a:xfrm>
            <a:off x="1213202" y="3473852"/>
            <a:ext cx="3122515" cy="1480638"/>
          </a:xfrm>
          <a:prstGeom prst="roundRect">
            <a:avLst/>
          </a:prstGeom>
          <a:noFill/>
          <a:ln>
            <a:solidFill>
              <a:schemeClr val="accent5">
                <a:lumMod val="85000"/>
              </a:schemeClr>
            </a:solidFill>
          </a:ln>
        </p:spPr>
        <p:style>
          <a:lnRef idx="0">
            <a:scrgbClr r="0" g="0" b="0"/>
          </a:lnRef>
          <a:fillRef idx="0">
            <a:scrgbClr r="0" g="0" b="0"/>
          </a:fillRef>
          <a:effectRef idx="0">
            <a:scrgbClr r="0" g="0" b="0"/>
          </a:effectRef>
          <a:fontRef idx="minor">
            <a:schemeClr val="dk1"/>
          </a:fontRef>
        </p:style>
        <p:txBody>
          <a:bodyPr rtlCol="0" anchor="ctr"/>
          <a:lstStyle/>
          <a:p>
            <a:pPr algn="ctr"/>
            <a:endParaRPr lang="en-US" dirty="0"/>
          </a:p>
        </p:txBody>
      </p:sp>
      <p:sp>
        <p:nvSpPr>
          <p:cNvPr id="13" name="Google Shape;3380;p71">
            <a:extLst>
              <a:ext uri="{FF2B5EF4-FFF2-40B4-BE49-F238E27FC236}">
                <a16:creationId xmlns:a16="http://schemas.microsoft.com/office/drawing/2014/main" id="{10A87B16-74CB-2523-BA0F-E78611CDF13A}"/>
              </a:ext>
            </a:extLst>
          </p:cNvPr>
          <p:cNvSpPr/>
          <p:nvPr/>
        </p:nvSpPr>
        <p:spPr>
          <a:xfrm>
            <a:off x="2184304" y="2029756"/>
            <a:ext cx="644598" cy="250557"/>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7" name="Google Shape;3380;p71">
            <a:extLst>
              <a:ext uri="{FF2B5EF4-FFF2-40B4-BE49-F238E27FC236}">
                <a16:creationId xmlns:a16="http://schemas.microsoft.com/office/drawing/2014/main" id="{DE8A18FD-996A-322A-BF75-6B1484CA9F9D}"/>
              </a:ext>
            </a:extLst>
          </p:cNvPr>
          <p:cNvSpPr/>
          <p:nvPr/>
        </p:nvSpPr>
        <p:spPr>
          <a:xfrm>
            <a:off x="5230860" y="2041562"/>
            <a:ext cx="644598" cy="250557"/>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8" name="Google Shape;3380;p71">
            <a:extLst>
              <a:ext uri="{FF2B5EF4-FFF2-40B4-BE49-F238E27FC236}">
                <a16:creationId xmlns:a16="http://schemas.microsoft.com/office/drawing/2014/main" id="{076FB148-8867-007F-1E7A-AD4ED79A4027}"/>
              </a:ext>
            </a:extLst>
          </p:cNvPr>
          <p:cNvSpPr/>
          <p:nvPr/>
        </p:nvSpPr>
        <p:spPr>
          <a:xfrm rot="5400000">
            <a:off x="7105753" y="3023064"/>
            <a:ext cx="484800" cy="41084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endParaRPr/>
          </a:p>
        </p:txBody>
      </p:sp>
      <p:pic>
        <p:nvPicPr>
          <p:cNvPr id="5122" name="Picture 2">
            <a:extLst>
              <a:ext uri="{FF2B5EF4-FFF2-40B4-BE49-F238E27FC236}">
                <a16:creationId xmlns:a16="http://schemas.microsoft.com/office/drawing/2014/main" id="{A7820C4F-69B6-CCCD-ADC8-05399E12F03B}"/>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391557" y="2026947"/>
            <a:ext cx="1320404" cy="1163397"/>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31" name="Picture 4">
            <a:extLst>
              <a:ext uri="{FF2B5EF4-FFF2-40B4-BE49-F238E27FC236}">
                <a16:creationId xmlns:a16="http://schemas.microsoft.com/office/drawing/2014/main" id="{A3C0A63E-DB26-AC30-CFBE-C36412E3FD92}"/>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6781909" y="2053303"/>
            <a:ext cx="1140600" cy="1016332"/>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2345098D-F3B2-822E-5794-21EA1D7FBB36}"/>
              </a:ext>
            </a:extLst>
          </p:cNvPr>
          <p:cNvPicPr>
            <a:picLocks noChangeAspect="1" noChangeArrowheads="1"/>
          </p:cNvPicPr>
          <p:nvPr/>
        </p:nvPicPr>
        <p:blipFill>
          <a:blip r:embed="rId9">
            <a:extLst>
              <a:ext uri="{BEBA8EAE-BF5A-486C-A8C5-ECC9F3942E4B}">
                <a14:imgProps xmlns:a14="http://schemas.microsoft.com/office/drawing/2010/main">
                  <a14:imgLayer r:embed="rId10">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3632213" y="2225613"/>
            <a:ext cx="922419" cy="865317"/>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a:extLst>
              <a:ext uri="{FF2B5EF4-FFF2-40B4-BE49-F238E27FC236}">
                <a16:creationId xmlns:a16="http://schemas.microsoft.com/office/drawing/2014/main" id="{425B736F-6526-2BF7-2D5E-8343F6AF3B43}"/>
              </a:ext>
            </a:extLst>
          </p:cNvPr>
          <p:cNvPicPr>
            <a:picLocks noChangeAspect="1" noChangeArrowheads="1"/>
          </p:cNvPicPr>
          <p:nvPr/>
        </p:nvPicPr>
        <p:blipFill>
          <a:blip r:embed="rId11">
            <a:extLst>
              <a:ext uri="{BEBA8EAE-BF5A-486C-A8C5-ECC9F3942E4B}">
                <a14:imgProps xmlns:a14="http://schemas.microsoft.com/office/drawing/2010/main">
                  <a14:imgLayer r:embed="rId12">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2429228" y="4157789"/>
            <a:ext cx="657279" cy="79670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A logo of a foreign language&#10;&#10;Description automatically generated">
            <a:extLst>
              <a:ext uri="{FF2B5EF4-FFF2-40B4-BE49-F238E27FC236}">
                <a16:creationId xmlns:a16="http://schemas.microsoft.com/office/drawing/2014/main" id="{53EA1F0A-7912-FFA3-24D4-A9CF4B4B33C1}"/>
              </a:ext>
            </a:extLst>
          </p:cNvPr>
          <p:cNvPicPr>
            <a:picLocks noChangeAspect="1"/>
          </p:cNvPicPr>
          <p:nvPr/>
        </p:nvPicPr>
        <p:blipFill>
          <a:blip r:embed="rId13">
            <a:grayscl/>
          </a:blip>
          <a:stretch>
            <a:fillRect/>
          </a:stretch>
        </p:blipFill>
        <p:spPr>
          <a:xfrm>
            <a:off x="5701783" y="4015784"/>
            <a:ext cx="1440946" cy="1080710"/>
          </a:xfrm>
          <a:prstGeom prst="rect">
            <a:avLst/>
          </a:prstGeom>
          <a:noFill/>
        </p:spPr>
      </p:pic>
    </p:spTree>
    <p:extLst>
      <p:ext uri="{BB962C8B-B14F-4D97-AF65-F5344CB8AC3E}">
        <p14:creationId xmlns:p14="http://schemas.microsoft.com/office/powerpoint/2010/main" val="3850904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33"/>
        <p:cNvGrpSpPr/>
        <p:nvPr/>
      </p:nvGrpSpPr>
      <p:grpSpPr>
        <a:xfrm>
          <a:off x="0" y="0"/>
          <a:ext cx="0" cy="0"/>
          <a:chOff x="0" y="0"/>
          <a:chExt cx="0" cy="0"/>
        </a:xfrm>
      </p:grpSpPr>
      <p:pic>
        <p:nvPicPr>
          <p:cNvPr id="1934" name="Google Shape;1934;p56"/>
          <p:cNvPicPr preferRelativeResize="0"/>
          <p:nvPr/>
        </p:nvPicPr>
        <p:blipFill rotWithShape="1">
          <a:blip r:embed="rId4">
            <a:alphaModFix/>
          </a:blip>
          <a:srcRect l="25537" t="7152" r="23467" b="5838"/>
          <a:stretch/>
        </p:blipFill>
        <p:spPr>
          <a:xfrm>
            <a:off x="-643374" y="-1042625"/>
            <a:ext cx="1920000" cy="1842726"/>
          </a:xfrm>
          <a:prstGeom prst="rect">
            <a:avLst/>
          </a:prstGeom>
          <a:noFill/>
          <a:ln>
            <a:noFill/>
          </a:ln>
        </p:spPr>
      </p:pic>
      <p:grpSp>
        <p:nvGrpSpPr>
          <p:cNvPr id="1937" name="Google Shape;1937;p56"/>
          <p:cNvGrpSpPr/>
          <p:nvPr/>
        </p:nvGrpSpPr>
        <p:grpSpPr>
          <a:xfrm>
            <a:off x="-2" y="114300"/>
            <a:ext cx="9144002" cy="5029200"/>
            <a:chOff x="5132202" y="929275"/>
            <a:chExt cx="3246461" cy="2819752"/>
          </a:xfrm>
        </p:grpSpPr>
        <p:grpSp>
          <p:nvGrpSpPr>
            <p:cNvPr id="1938" name="Google Shape;1938;p56"/>
            <p:cNvGrpSpPr/>
            <p:nvPr/>
          </p:nvGrpSpPr>
          <p:grpSpPr>
            <a:xfrm>
              <a:off x="5132202" y="929275"/>
              <a:ext cx="3246461" cy="2819752"/>
              <a:chOff x="5132202" y="929275"/>
              <a:chExt cx="3246461" cy="2819752"/>
            </a:xfrm>
          </p:grpSpPr>
          <p:sp>
            <p:nvSpPr>
              <p:cNvPr id="1939" name="Google Shape;1939;p56"/>
              <p:cNvSpPr/>
              <p:nvPr/>
            </p:nvSpPr>
            <p:spPr>
              <a:xfrm>
                <a:off x="5132202" y="929275"/>
                <a:ext cx="3246461" cy="2819752"/>
              </a:xfrm>
              <a:custGeom>
                <a:avLst/>
                <a:gdLst/>
                <a:ahLst/>
                <a:cxnLst/>
                <a:rect l="l" t="t" r="r" b="b"/>
                <a:pathLst>
                  <a:path w="168254" h="146139" extrusionOk="0">
                    <a:moveTo>
                      <a:pt x="4437" y="1"/>
                    </a:moveTo>
                    <a:cubicBezTo>
                      <a:pt x="2002" y="1"/>
                      <a:pt x="0" y="1969"/>
                      <a:pt x="0" y="4437"/>
                    </a:cubicBezTo>
                    <a:lnTo>
                      <a:pt x="0" y="141702"/>
                    </a:lnTo>
                    <a:cubicBezTo>
                      <a:pt x="0" y="144137"/>
                      <a:pt x="2002" y="146139"/>
                      <a:pt x="4437" y="146139"/>
                    </a:cubicBezTo>
                    <a:lnTo>
                      <a:pt x="163817" y="146139"/>
                    </a:lnTo>
                    <a:cubicBezTo>
                      <a:pt x="166252" y="146139"/>
                      <a:pt x="168254" y="144137"/>
                      <a:pt x="168254" y="141702"/>
                    </a:cubicBezTo>
                    <a:lnTo>
                      <a:pt x="168254" y="4437"/>
                    </a:lnTo>
                    <a:cubicBezTo>
                      <a:pt x="168254" y="1969"/>
                      <a:pt x="166252" y="1"/>
                      <a:pt x="163817" y="1"/>
                    </a:cubicBezTo>
                    <a:close/>
                  </a:path>
                </a:pathLst>
              </a:custGeom>
              <a:solidFill>
                <a:srgbClr val="002E8A">
                  <a:alpha val="33000"/>
                </a:srgbClr>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dirty="0"/>
              </a:p>
            </p:txBody>
          </p:sp>
          <p:sp>
            <p:nvSpPr>
              <p:cNvPr id="1943" name="Google Shape;1943;p56"/>
              <p:cNvSpPr/>
              <p:nvPr/>
            </p:nvSpPr>
            <p:spPr>
              <a:xfrm>
                <a:off x="5803678" y="945926"/>
                <a:ext cx="1754350" cy="175250"/>
              </a:xfrm>
              <a:custGeom>
                <a:avLst/>
                <a:gdLst/>
                <a:ahLst/>
                <a:cxnLst/>
                <a:rect l="l" t="t" r="r" b="b"/>
                <a:pathLst>
                  <a:path w="37527" h="4471" extrusionOk="0">
                    <a:moveTo>
                      <a:pt x="2235" y="1"/>
                    </a:moveTo>
                    <a:cubicBezTo>
                      <a:pt x="1001" y="1"/>
                      <a:pt x="0" y="1001"/>
                      <a:pt x="0" y="2236"/>
                    </a:cubicBezTo>
                    <a:cubicBezTo>
                      <a:pt x="0" y="3470"/>
                      <a:pt x="1001" y="4471"/>
                      <a:pt x="2235" y="4471"/>
                    </a:cubicBezTo>
                    <a:lnTo>
                      <a:pt x="35292" y="4471"/>
                    </a:lnTo>
                    <a:cubicBezTo>
                      <a:pt x="36526" y="4471"/>
                      <a:pt x="37527" y="3470"/>
                      <a:pt x="37527" y="2236"/>
                    </a:cubicBezTo>
                    <a:cubicBezTo>
                      <a:pt x="37527" y="1001"/>
                      <a:pt x="36526" y="1"/>
                      <a:pt x="35292" y="1"/>
                    </a:cubicBezTo>
                    <a:close/>
                  </a:path>
                </a:pathLst>
              </a:custGeom>
              <a:solidFill>
                <a:schemeClr val="dk1"/>
              </a:solidFill>
              <a:ln>
                <a:noFill/>
              </a:ln>
            </p:spPr>
            <p:txBody>
              <a:bodyPr spcFirstLastPara="1" wrap="square" lIns="91425" tIns="91425" rIns="91425" bIns="91425" anchor="ctr" anchorCtr="0">
                <a:noAutofit/>
              </a:bodyPr>
              <a:lstStyle/>
              <a:p>
                <a:r>
                  <a:rPr lang="en-US" dirty="0"/>
                  <a:t>             https://sonic-cipher-omega.vercel.app/translator</a:t>
                </a:r>
                <a:endParaRPr dirty="0"/>
              </a:p>
            </p:txBody>
          </p:sp>
          <p:sp>
            <p:nvSpPr>
              <p:cNvPr id="1959" name="Google Shape;1959;p56"/>
              <p:cNvSpPr/>
              <p:nvPr/>
            </p:nvSpPr>
            <p:spPr>
              <a:xfrm>
                <a:off x="5244615" y="3603661"/>
                <a:ext cx="3004463" cy="17385"/>
              </a:xfrm>
              <a:custGeom>
                <a:avLst/>
                <a:gdLst/>
                <a:ahLst/>
                <a:cxnLst/>
                <a:rect l="l" t="t" r="r" b="b"/>
                <a:pathLst>
                  <a:path w="155712" h="901" extrusionOk="0">
                    <a:moveTo>
                      <a:pt x="434" y="0"/>
                    </a:moveTo>
                    <a:cubicBezTo>
                      <a:pt x="200" y="0"/>
                      <a:pt x="0" y="200"/>
                      <a:pt x="0" y="467"/>
                    </a:cubicBezTo>
                    <a:cubicBezTo>
                      <a:pt x="0" y="701"/>
                      <a:pt x="200" y="901"/>
                      <a:pt x="434" y="901"/>
                    </a:cubicBezTo>
                    <a:lnTo>
                      <a:pt x="155278" y="901"/>
                    </a:lnTo>
                    <a:cubicBezTo>
                      <a:pt x="155511" y="901"/>
                      <a:pt x="155711" y="701"/>
                      <a:pt x="155711" y="467"/>
                    </a:cubicBezTo>
                    <a:cubicBezTo>
                      <a:pt x="155711" y="200"/>
                      <a:pt x="155511" y="0"/>
                      <a:pt x="155278" y="0"/>
                    </a:cubicBezTo>
                    <a:close/>
                  </a:path>
                </a:pathLst>
              </a:custGeom>
              <a:solidFill>
                <a:schemeClr val="dk1"/>
              </a:solidFill>
              <a:ln>
                <a:noFill/>
              </a:ln>
            </p:spPr>
            <p:txBody>
              <a:bodyPr spcFirstLastPara="1" wrap="square" lIns="91425" tIns="91425" rIns="91425" bIns="91425" anchor="ctr" anchorCtr="0">
                <a:noAutofit/>
              </a:bodyPr>
              <a:lstStyle/>
              <a:p>
                <a:endParaRPr/>
              </a:p>
            </p:txBody>
          </p:sp>
        </p:grpSp>
        <p:sp>
          <p:nvSpPr>
            <p:cNvPr id="1960" name="Google Shape;1960;p56"/>
            <p:cNvSpPr/>
            <p:nvPr/>
          </p:nvSpPr>
          <p:spPr>
            <a:xfrm>
              <a:off x="5145728" y="1250237"/>
              <a:ext cx="3183335" cy="2050193"/>
            </a:xfrm>
            <a:custGeom>
              <a:avLst/>
              <a:gdLst/>
              <a:ahLst/>
              <a:cxnLst/>
              <a:rect l="l" t="t" r="r" b="b"/>
              <a:pathLst>
                <a:path w="155712" h="93968" extrusionOk="0">
                  <a:moveTo>
                    <a:pt x="0" y="0"/>
                  </a:moveTo>
                  <a:lnTo>
                    <a:pt x="0" y="93968"/>
                  </a:lnTo>
                  <a:lnTo>
                    <a:pt x="155711" y="93968"/>
                  </a:lnTo>
                  <a:lnTo>
                    <a:pt x="155711" y="0"/>
                  </a:lnTo>
                  <a:close/>
                </a:path>
              </a:pathLst>
            </a:custGeom>
            <a:solidFill>
              <a:srgbClr val="F1F1E6"/>
            </a:solidFill>
            <a:ln>
              <a:noFill/>
            </a:ln>
          </p:spPr>
          <p:txBody>
            <a:bodyPr spcFirstLastPara="1" wrap="square" lIns="91425" tIns="91425" rIns="91425" bIns="91425" anchor="ctr" anchorCtr="0">
              <a:noAutofit/>
            </a:bodyPr>
            <a:lstStyle/>
            <a:p>
              <a:endParaRPr dirty="0"/>
            </a:p>
          </p:txBody>
        </p:sp>
      </p:grpSp>
      <p:pic>
        <p:nvPicPr>
          <p:cNvPr id="2" name="Online Media 1" title="Media1.mp4">
            <a:hlinkClick r:id="" action="ppaction://media"/>
            <a:extLst>
              <a:ext uri="{FF2B5EF4-FFF2-40B4-BE49-F238E27FC236}">
                <a16:creationId xmlns:a16="http://schemas.microsoft.com/office/drawing/2014/main" id="{09968961-73D0-A786-E83D-0A6E8EDC842F}"/>
              </a:ext>
            </a:extLst>
          </p:cNvPr>
          <p:cNvPicPr>
            <a:picLocks noRot="1" noChangeAspect="1"/>
          </p:cNvPicPr>
          <p:nvPr>
            <a:videoFile r:link="rId1"/>
          </p:nvPr>
        </p:nvPicPr>
        <p:blipFill rotWithShape="1">
          <a:blip r:embed="rId5"/>
          <a:srcRect l="7499" t="13820" r="7709"/>
          <a:stretch/>
        </p:blipFill>
        <p:spPr>
          <a:xfrm>
            <a:off x="0" y="593463"/>
            <a:ext cx="9042393" cy="4285689"/>
          </a:xfrm>
          <a:prstGeom prst="rect">
            <a:avLst/>
          </a:prstGeom>
        </p:spPr>
      </p:pic>
    </p:spTree>
    <p:extLst>
      <p:ext uri="{BB962C8B-B14F-4D97-AF65-F5344CB8AC3E}">
        <p14:creationId xmlns:p14="http://schemas.microsoft.com/office/powerpoint/2010/main" val="480640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68"/>
        <p:cNvGrpSpPr/>
        <p:nvPr/>
      </p:nvGrpSpPr>
      <p:grpSpPr>
        <a:xfrm>
          <a:off x="0" y="0"/>
          <a:ext cx="0" cy="0"/>
          <a:chOff x="0" y="0"/>
          <a:chExt cx="0" cy="0"/>
        </a:xfrm>
      </p:grpSpPr>
      <p:pic>
        <p:nvPicPr>
          <p:cNvPr id="2052" name="Picture 4">
            <a:extLst>
              <a:ext uri="{FF2B5EF4-FFF2-40B4-BE49-F238E27FC236}">
                <a16:creationId xmlns:a16="http://schemas.microsoft.com/office/drawing/2014/main" id="{B3D1FE8E-E587-823E-379B-B2E7773076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81397" y="3995893"/>
            <a:ext cx="1620911" cy="1444314"/>
          </a:xfrm>
          <a:prstGeom prst="rect">
            <a:avLst/>
          </a:prstGeom>
          <a:noFill/>
          <a:extLst>
            <a:ext uri="{909E8E84-426E-40DD-AFC4-6F175D3DCCD1}">
              <a14:hiddenFill xmlns:a14="http://schemas.microsoft.com/office/drawing/2010/main">
                <a:solidFill>
                  <a:srgbClr val="FFFFFF"/>
                </a:solidFill>
              </a14:hiddenFill>
            </a:ext>
          </a:extLst>
        </p:spPr>
      </p:pic>
      <p:sp>
        <p:nvSpPr>
          <p:cNvPr id="1869" name="Google Shape;1869;p53"/>
          <p:cNvSpPr txBox="1">
            <a:spLocks noGrp="1"/>
          </p:cNvSpPr>
          <p:nvPr>
            <p:ph type="title"/>
          </p:nvPr>
        </p:nvSpPr>
        <p:spPr>
          <a:xfrm>
            <a:off x="-1502337" y="569221"/>
            <a:ext cx="7710900" cy="572700"/>
          </a:xfrm>
          <a:prstGeom prst="rect">
            <a:avLst/>
          </a:prstGeom>
        </p:spPr>
        <p:txBody>
          <a:bodyPr spcFirstLastPara="1" wrap="square" lIns="91425" tIns="91425" rIns="91425" bIns="91425" anchor="t" anchorCtr="0">
            <a:noAutofit/>
          </a:bodyPr>
          <a:lstStyle/>
          <a:p>
            <a:r>
              <a:rPr lang="en-US" dirty="0"/>
              <a:t>Premium Method</a:t>
            </a:r>
            <a:endParaRPr dirty="0"/>
          </a:p>
        </p:txBody>
      </p:sp>
      <p:sp>
        <p:nvSpPr>
          <p:cNvPr id="1870" name="Google Shape;1870;p53"/>
          <p:cNvSpPr txBox="1">
            <a:spLocks noGrp="1"/>
          </p:cNvSpPr>
          <p:nvPr>
            <p:ph type="subTitle" idx="1"/>
          </p:nvPr>
        </p:nvSpPr>
        <p:spPr>
          <a:xfrm>
            <a:off x="175888" y="1207749"/>
            <a:ext cx="5285112" cy="2389800"/>
          </a:xfrm>
          <a:prstGeom prst="rect">
            <a:avLst/>
          </a:prstGeom>
        </p:spPr>
        <p:txBody>
          <a:bodyPr spcFirstLastPara="1" wrap="square" lIns="91425" tIns="91425" rIns="91425" bIns="91425" anchor="t" anchorCtr="0">
            <a:noAutofit/>
          </a:bodyPr>
          <a:lstStyle/>
          <a:p>
            <a:pPr marL="0" indent="-317497">
              <a:buSzPts val="1400"/>
              <a:buFont typeface="Montserrat"/>
              <a:buChar char="◆"/>
            </a:pPr>
            <a:r>
              <a:rPr lang="en-GB" b="1" dirty="0"/>
              <a:t>Enhanced Input Options:</a:t>
            </a:r>
          </a:p>
          <a:p>
            <a:pPr marL="457196" lvl="2" indent="0" algn="l">
              <a:buNone/>
            </a:pPr>
            <a:r>
              <a:rPr lang="en-GB" dirty="0"/>
              <a:t> Users can speak or type their text, similar to the free method.</a:t>
            </a:r>
          </a:p>
          <a:p>
            <a:pPr marL="0" lvl="1" indent="0" algn="l">
              <a:buNone/>
            </a:pPr>
            <a:endParaRPr lang="en-GB" dirty="0"/>
          </a:p>
          <a:p>
            <a:pPr marL="0" indent="-317497">
              <a:buSzPts val="1400"/>
              <a:buFont typeface="Montserrat"/>
              <a:buChar char="◆"/>
            </a:pPr>
            <a:r>
              <a:rPr lang="en-GB" b="1" dirty="0"/>
              <a:t>Context-Aware Translation:</a:t>
            </a:r>
          </a:p>
          <a:p>
            <a:pPr marL="457196" lvl="2" indent="0" algn="l">
              <a:buNone/>
            </a:pPr>
            <a:r>
              <a:rPr lang="en-GB" dirty="0"/>
              <a:t>Uses OpenAI’s ChatGPT-4 for nuanced and accurate translations.</a:t>
            </a:r>
          </a:p>
          <a:p>
            <a:pPr marL="457196" lvl="2" indent="0" algn="l">
              <a:buNone/>
            </a:pPr>
            <a:endParaRPr lang="en-GB" dirty="0"/>
          </a:p>
          <a:p>
            <a:pPr marL="0" indent="-317497">
              <a:buSzPts val="1400"/>
              <a:buFont typeface="Montserrat"/>
              <a:buChar char="◆"/>
            </a:pPr>
            <a:r>
              <a:rPr lang="en-GB" b="1" dirty="0"/>
              <a:t>Customization</a:t>
            </a:r>
            <a:r>
              <a:rPr lang="en-GB" dirty="0"/>
              <a:t>:</a:t>
            </a:r>
          </a:p>
          <a:p>
            <a:pPr marL="457196" lvl="2" indent="0" algn="l">
              <a:buNone/>
            </a:pPr>
            <a:r>
              <a:rPr lang="en-GB" dirty="0"/>
              <a:t> Users can add specifications like tone, formality, or target audience to adjust the translation style.</a:t>
            </a:r>
            <a:endParaRPr dirty="0"/>
          </a:p>
        </p:txBody>
      </p:sp>
      <p:pic>
        <p:nvPicPr>
          <p:cNvPr id="1880" name="Google Shape;1880;p53"/>
          <p:cNvPicPr preferRelativeResize="0"/>
          <p:nvPr/>
        </p:nvPicPr>
        <p:blipFill rotWithShape="1">
          <a:blip r:embed="rId4">
            <a:alphaModFix/>
          </a:blip>
          <a:srcRect l="24331" t="5721" r="23342" b="4591"/>
          <a:stretch/>
        </p:blipFill>
        <p:spPr>
          <a:xfrm rot="2268302">
            <a:off x="7663166" y="-422481"/>
            <a:ext cx="1857374" cy="1790699"/>
          </a:xfrm>
          <a:prstGeom prst="rect">
            <a:avLst/>
          </a:prstGeom>
          <a:noFill/>
          <a:ln>
            <a:noFill/>
          </a:ln>
        </p:spPr>
      </p:pic>
      <p:pic>
        <p:nvPicPr>
          <p:cNvPr id="2" name="Picture 4" descr="OpenAI and ChatGPT for e-commerce - Contentor">
            <a:extLst>
              <a:ext uri="{FF2B5EF4-FFF2-40B4-BE49-F238E27FC236}">
                <a16:creationId xmlns:a16="http://schemas.microsoft.com/office/drawing/2014/main" id="{922D31A8-850C-2A56-D701-B318E2D0F0D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29999" y="1232695"/>
            <a:ext cx="1951399" cy="21555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5459502"/>
      </p:ext>
    </p:extLst>
  </p:cSld>
  <p:clrMapOvr>
    <a:masterClrMapping/>
  </p:clrMapOvr>
</p:sld>
</file>

<file path=ppt/theme/theme1.xml><?xml version="1.0" encoding="utf-8"?>
<a:theme xmlns:a="http://schemas.openxmlformats.org/drawingml/2006/main" name="Artificial Intelligence (AI) Technology Consulting by Slidesgo">
  <a:themeElements>
    <a:clrScheme name="Simple Light">
      <a:dk1>
        <a:srgbClr val="FFFFFF"/>
      </a:dk1>
      <a:lt1>
        <a:srgbClr val="032138"/>
      </a:lt1>
      <a:dk2>
        <a:srgbClr val="6995D9"/>
      </a:dk2>
      <a:lt2>
        <a:srgbClr val="002E8A"/>
      </a:lt2>
      <a:accent1>
        <a:srgbClr val="00FB87"/>
      </a:accent1>
      <a:accent2>
        <a:srgbClr val="00CCAC"/>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1544</TotalTime>
  <Words>1865</Words>
  <Application>Microsoft Office PowerPoint</Application>
  <PresentationFormat>On-screen Show (16:9)</PresentationFormat>
  <Paragraphs>159</Paragraphs>
  <Slides>23</Slides>
  <Notes>23</Notes>
  <HiddenSlides>0</HiddenSlides>
  <MMClips>4</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23</vt:i4>
      </vt:variant>
    </vt:vector>
  </HeadingPairs>
  <TitlesOfParts>
    <vt:vector size="30" baseType="lpstr">
      <vt:lpstr>Montserrat Black</vt:lpstr>
      <vt:lpstr>Bebas Neue</vt:lpstr>
      <vt:lpstr>Montserrat</vt:lpstr>
      <vt:lpstr>Consolas</vt:lpstr>
      <vt:lpstr>Arial</vt:lpstr>
      <vt:lpstr>Anaheim</vt:lpstr>
      <vt:lpstr>Artificial Intelligence (AI) Technology Consulting by Slidesgo</vt:lpstr>
      <vt:lpstr>Capstone Project Phase 2  B-24-1-R-2 SonicCipher</vt:lpstr>
      <vt:lpstr>Introduction</vt:lpstr>
      <vt:lpstr>The Problem</vt:lpstr>
      <vt:lpstr>The Solution</vt:lpstr>
      <vt:lpstr>System Main Requirements:</vt:lpstr>
      <vt:lpstr>What Happens  Behind The Scenes?</vt:lpstr>
      <vt:lpstr>Free Method</vt:lpstr>
      <vt:lpstr>PowerPoint Presentation</vt:lpstr>
      <vt:lpstr>Premium Method</vt:lpstr>
      <vt:lpstr>Premium Method</vt:lpstr>
      <vt:lpstr>How It Works</vt:lpstr>
      <vt:lpstr>PowerPoint Presentation</vt:lpstr>
      <vt:lpstr>Extra Features  Premium Translation</vt:lpstr>
      <vt:lpstr>PowerPoint Presentation</vt:lpstr>
      <vt:lpstr>Creating A Query</vt:lpstr>
      <vt:lpstr>Real-Time Video Translation</vt:lpstr>
      <vt:lpstr>PowerPoint Presentation</vt:lpstr>
      <vt:lpstr>Real-Time Video Translation</vt:lpstr>
      <vt:lpstr>Deploy</vt:lpstr>
      <vt:lpstr>Architecture</vt:lpstr>
      <vt:lpstr>Activity Diagram</vt:lpstr>
      <vt:lpstr>Challenges and Solutions</vt:lpstr>
      <vt:lpstr>Thank you for listening!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שי זק</cp:lastModifiedBy>
  <cp:revision>4</cp:revision>
  <dcterms:modified xsi:type="dcterms:W3CDTF">2024-09-21T11:59:04Z</dcterms:modified>
</cp:coreProperties>
</file>